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56" r:id="rId5"/>
    <p:sldId id="257" r:id="rId6"/>
    <p:sldId id="286" r:id="rId7"/>
    <p:sldId id="264" r:id="rId8"/>
    <p:sldId id="261" r:id="rId9"/>
    <p:sldId id="263" r:id="rId10"/>
    <p:sldId id="262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8" r:id="rId27"/>
    <p:sldId id="287" r:id="rId2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76DFE8-EB22-4CE0-94AA-80E9082C5A8C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E3F0D5A-FC70-420F-AE0C-BE688B774A6A}">
      <dgm:prSet/>
      <dgm:spPr/>
      <dgm:t>
        <a:bodyPr/>
        <a:lstStyle/>
        <a:p>
          <a:r>
            <a:rPr lang="pt-BR"/>
            <a:t>Boletim</a:t>
          </a:r>
          <a:endParaRPr lang="en-US"/>
        </a:p>
      </dgm:t>
    </dgm:pt>
    <dgm:pt modelId="{619EB643-EB60-4DD5-BD26-A7B97240488A}" type="parTrans" cxnId="{66149044-CF3A-4605-A190-770F5CF4987D}">
      <dgm:prSet/>
      <dgm:spPr/>
      <dgm:t>
        <a:bodyPr/>
        <a:lstStyle/>
        <a:p>
          <a:endParaRPr lang="en-US"/>
        </a:p>
      </dgm:t>
    </dgm:pt>
    <dgm:pt modelId="{61DC1112-0E13-4DB9-B2F0-FA8AC770D63D}" type="sibTrans" cxnId="{66149044-CF3A-4605-A190-770F5CF4987D}">
      <dgm:prSet/>
      <dgm:spPr/>
      <dgm:t>
        <a:bodyPr/>
        <a:lstStyle/>
        <a:p>
          <a:endParaRPr lang="en-US"/>
        </a:p>
      </dgm:t>
    </dgm:pt>
    <dgm:pt modelId="{6C3BE4C8-9674-4797-9032-B78DDE6B7468}">
      <dgm:prSet/>
      <dgm:spPr/>
      <dgm:t>
        <a:bodyPr/>
        <a:lstStyle/>
        <a:p>
          <a:r>
            <a:rPr lang="pt-BR"/>
            <a:t>Histórico</a:t>
          </a:r>
          <a:endParaRPr lang="en-US"/>
        </a:p>
      </dgm:t>
    </dgm:pt>
    <dgm:pt modelId="{1B71FEE3-A1A8-46AA-8F51-F5A9A2E5591F}" type="parTrans" cxnId="{51A17E58-420F-4692-8CCC-DE71E0FD621E}">
      <dgm:prSet/>
      <dgm:spPr/>
      <dgm:t>
        <a:bodyPr/>
        <a:lstStyle/>
        <a:p>
          <a:endParaRPr lang="en-US"/>
        </a:p>
      </dgm:t>
    </dgm:pt>
    <dgm:pt modelId="{E9F37AD4-2427-4F82-9F86-5ABC1589BB45}" type="sibTrans" cxnId="{51A17E58-420F-4692-8CCC-DE71E0FD621E}">
      <dgm:prSet/>
      <dgm:spPr/>
      <dgm:t>
        <a:bodyPr/>
        <a:lstStyle/>
        <a:p>
          <a:endParaRPr lang="en-US"/>
        </a:p>
      </dgm:t>
    </dgm:pt>
    <dgm:pt modelId="{B61C4200-50EA-41AF-A333-07622E17CE89}">
      <dgm:prSet/>
      <dgm:spPr/>
      <dgm:t>
        <a:bodyPr/>
        <a:lstStyle/>
        <a:p>
          <a:r>
            <a:rPr lang="pt-BR"/>
            <a:t>BOA – Boletim de Orientação Acadêmica</a:t>
          </a:r>
          <a:endParaRPr lang="en-US"/>
        </a:p>
      </dgm:t>
    </dgm:pt>
    <dgm:pt modelId="{D4492DC8-C796-4FCB-B225-B796B00E386F}" type="parTrans" cxnId="{7046CEFB-7AC3-49C9-ADEA-7230467273C7}">
      <dgm:prSet/>
      <dgm:spPr/>
      <dgm:t>
        <a:bodyPr/>
        <a:lstStyle/>
        <a:p>
          <a:endParaRPr lang="en-US"/>
        </a:p>
      </dgm:t>
    </dgm:pt>
    <dgm:pt modelId="{98699349-39FA-4BE3-A335-963DAD3FEBB2}" type="sibTrans" cxnId="{7046CEFB-7AC3-49C9-ADEA-7230467273C7}">
      <dgm:prSet/>
      <dgm:spPr/>
      <dgm:t>
        <a:bodyPr/>
        <a:lstStyle/>
        <a:p>
          <a:endParaRPr lang="en-US"/>
        </a:p>
      </dgm:t>
    </dgm:pt>
    <dgm:pt modelId="{B93045C0-1BED-44BD-A418-689A05FD06C6}">
      <dgm:prSet/>
      <dgm:spPr/>
      <dgm:t>
        <a:bodyPr/>
        <a:lstStyle/>
        <a:p>
          <a:r>
            <a:rPr lang="pt-BR"/>
            <a:t>CRPID X CRID</a:t>
          </a:r>
          <a:endParaRPr lang="en-US"/>
        </a:p>
      </dgm:t>
    </dgm:pt>
    <dgm:pt modelId="{11A4B838-C94C-4844-87C9-C58EAC8811A7}" type="parTrans" cxnId="{90E23958-0618-41ED-899E-64DAB03F2435}">
      <dgm:prSet/>
      <dgm:spPr/>
      <dgm:t>
        <a:bodyPr/>
        <a:lstStyle/>
        <a:p>
          <a:endParaRPr lang="en-US"/>
        </a:p>
      </dgm:t>
    </dgm:pt>
    <dgm:pt modelId="{3232FE80-1C76-42E7-95B7-9F10B318426B}" type="sibTrans" cxnId="{90E23958-0618-41ED-899E-64DAB03F2435}">
      <dgm:prSet/>
      <dgm:spPr/>
      <dgm:t>
        <a:bodyPr/>
        <a:lstStyle/>
        <a:p>
          <a:endParaRPr lang="en-US"/>
        </a:p>
      </dgm:t>
    </dgm:pt>
    <dgm:pt modelId="{24A46513-7D29-45F7-A1C3-D6DD3A6B6068}" type="pres">
      <dgm:prSet presAssocID="{E276DFE8-EB22-4CE0-94AA-80E9082C5A8C}" presName="outerComposite" presStyleCnt="0">
        <dgm:presLayoutVars>
          <dgm:chMax val="5"/>
          <dgm:dir/>
          <dgm:resizeHandles val="exact"/>
        </dgm:presLayoutVars>
      </dgm:prSet>
      <dgm:spPr/>
    </dgm:pt>
    <dgm:pt modelId="{7B9AE8DF-9F91-45EE-9C9B-1F4D36E83F90}" type="pres">
      <dgm:prSet presAssocID="{E276DFE8-EB22-4CE0-94AA-80E9082C5A8C}" presName="dummyMaxCanvas" presStyleCnt="0">
        <dgm:presLayoutVars/>
      </dgm:prSet>
      <dgm:spPr/>
    </dgm:pt>
    <dgm:pt modelId="{DB74F38D-E505-4D4A-B8E4-BD35885732E1}" type="pres">
      <dgm:prSet presAssocID="{E276DFE8-EB22-4CE0-94AA-80E9082C5A8C}" presName="FourNodes_1" presStyleLbl="node1" presStyleIdx="0" presStyleCnt="4">
        <dgm:presLayoutVars>
          <dgm:bulletEnabled val="1"/>
        </dgm:presLayoutVars>
      </dgm:prSet>
      <dgm:spPr/>
    </dgm:pt>
    <dgm:pt modelId="{529FC22D-96B6-4602-9E68-5D9067BFE602}" type="pres">
      <dgm:prSet presAssocID="{E276DFE8-EB22-4CE0-94AA-80E9082C5A8C}" presName="FourNodes_2" presStyleLbl="node1" presStyleIdx="1" presStyleCnt="4">
        <dgm:presLayoutVars>
          <dgm:bulletEnabled val="1"/>
        </dgm:presLayoutVars>
      </dgm:prSet>
      <dgm:spPr/>
    </dgm:pt>
    <dgm:pt modelId="{470CF56B-0693-4C94-8B1B-132B10A057C6}" type="pres">
      <dgm:prSet presAssocID="{E276DFE8-EB22-4CE0-94AA-80E9082C5A8C}" presName="FourNodes_3" presStyleLbl="node1" presStyleIdx="2" presStyleCnt="4">
        <dgm:presLayoutVars>
          <dgm:bulletEnabled val="1"/>
        </dgm:presLayoutVars>
      </dgm:prSet>
      <dgm:spPr/>
    </dgm:pt>
    <dgm:pt modelId="{DCC3ED5F-7A1D-4E7D-9FAE-FC83C5C08B5B}" type="pres">
      <dgm:prSet presAssocID="{E276DFE8-EB22-4CE0-94AA-80E9082C5A8C}" presName="FourNodes_4" presStyleLbl="node1" presStyleIdx="3" presStyleCnt="4">
        <dgm:presLayoutVars>
          <dgm:bulletEnabled val="1"/>
        </dgm:presLayoutVars>
      </dgm:prSet>
      <dgm:spPr/>
    </dgm:pt>
    <dgm:pt modelId="{39EF7895-E9E8-4BEC-B6DE-06824EB613E5}" type="pres">
      <dgm:prSet presAssocID="{E276DFE8-EB22-4CE0-94AA-80E9082C5A8C}" presName="FourConn_1-2" presStyleLbl="fgAccFollowNode1" presStyleIdx="0" presStyleCnt="3">
        <dgm:presLayoutVars>
          <dgm:bulletEnabled val="1"/>
        </dgm:presLayoutVars>
      </dgm:prSet>
      <dgm:spPr/>
    </dgm:pt>
    <dgm:pt modelId="{8318CBEA-1FBE-4575-831A-23141E8E9B08}" type="pres">
      <dgm:prSet presAssocID="{E276DFE8-EB22-4CE0-94AA-80E9082C5A8C}" presName="FourConn_2-3" presStyleLbl="fgAccFollowNode1" presStyleIdx="1" presStyleCnt="3">
        <dgm:presLayoutVars>
          <dgm:bulletEnabled val="1"/>
        </dgm:presLayoutVars>
      </dgm:prSet>
      <dgm:spPr/>
    </dgm:pt>
    <dgm:pt modelId="{1CC49C5D-03A4-45D1-ADB9-58A8E146E7B1}" type="pres">
      <dgm:prSet presAssocID="{E276DFE8-EB22-4CE0-94AA-80E9082C5A8C}" presName="FourConn_3-4" presStyleLbl="fgAccFollowNode1" presStyleIdx="2" presStyleCnt="3">
        <dgm:presLayoutVars>
          <dgm:bulletEnabled val="1"/>
        </dgm:presLayoutVars>
      </dgm:prSet>
      <dgm:spPr/>
    </dgm:pt>
    <dgm:pt modelId="{A8F2E47A-54AB-404B-BA5B-2AF32C565315}" type="pres">
      <dgm:prSet presAssocID="{E276DFE8-EB22-4CE0-94AA-80E9082C5A8C}" presName="FourNodes_1_text" presStyleLbl="node1" presStyleIdx="3" presStyleCnt="4">
        <dgm:presLayoutVars>
          <dgm:bulletEnabled val="1"/>
        </dgm:presLayoutVars>
      </dgm:prSet>
      <dgm:spPr/>
    </dgm:pt>
    <dgm:pt modelId="{4AB4B6F3-0080-4356-A24B-117A97CDBB5B}" type="pres">
      <dgm:prSet presAssocID="{E276DFE8-EB22-4CE0-94AA-80E9082C5A8C}" presName="FourNodes_2_text" presStyleLbl="node1" presStyleIdx="3" presStyleCnt="4">
        <dgm:presLayoutVars>
          <dgm:bulletEnabled val="1"/>
        </dgm:presLayoutVars>
      </dgm:prSet>
      <dgm:spPr/>
    </dgm:pt>
    <dgm:pt modelId="{5C8121C3-5AE5-492E-9E6F-588C90881968}" type="pres">
      <dgm:prSet presAssocID="{E276DFE8-EB22-4CE0-94AA-80E9082C5A8C}" presName="FourNodes_3_text" presStyleLbl="node1" presStyleIdx="3" presStyleCnt="4">
        <dgm:presLayoutVars>
          <dgm:bulletEnabled val="1"/>
        </dgm:presLayoutVars>
      </dgm:prSet>
      <dgm:spPr/>
    </dgm:pt>
    <dgm:pt modelId="{377381B7-2296-4353-A791-C3636D61B64B}" type="pres">
      <dgm:prSet presAssocID="{E276DFE8-EB22-4CE0-94AA-80E9082C5A8C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5EDB5D09-88F0-42B3-BC9A-A7129803C73D}" type="presOf" srcId="{6C3BE4C8-9674-4797-9032-B78DDE6B7468}" destId="{4AB4B6F3-0080-4356-A24B-117A97CDBB5B}" srcOrd="1" destOrd="0" presId="urn:microsoft.com/office/officeart/2005/8/layout/vProcess5"/>
    <dgm:cxn modelId="{CCCD3016-2371-4470-92A3-B3CB05AAF9DA}" type="presOf" srcId="{E276DFE8-EB22-4CE0-94AA-80E9082C5A8C}" destId="{24A46513-7D29-45F7-A1C3-D6DD3A6B6068}" srcOrd="0" destOrd="0" presId="urn:microsoft.com/office/officeart/2005/8/layout/vProcess5"/>
    <dgm:cxn modelId="{30491923-0303-40E5-AAB3-0C3F003A919E}" type="presOf" srcId="{61DC1112-0E13-4DB9-B2F0-FA8AC770D63D}" destId="{39EF7895-E9E8-4BEC-B6DE-06824EB613E5}" srcOrd="0" destOrd="0" presId="urn:microsoft.com/office/officeart/2005/8/layout/vProcess5"/>
    <dgm:cxn modelId="{66149044-CF3A-4605-A190-770F5CF4987D}" srcId="{E276DFE8-EB22-4CE0-94AA-80E9082C5A8C}" destId="{BE3F0D5A-FC70-420F-AE0C-BE688B774A6A}" srcOrd="0" destOrd="0" parTransId="{619EB643-EB60-4DD5-BD26-A7B97240488A}" sibTransId="{61DC1112-0E13-4DB9-B2F0-FA8AC770D63D}"/>
    <dgm:cxn modelId="{62C1CC4A-3780-4307-913C-5BC85629D8A3}" type="presOf" srcId="{BE3F0D5A-FC70-420F-AE0C-BE688B774A6A}" destId="{A8F2E47A-54AB-404B-BA5B-2AF32C565315}" srcOrd="1" destOrd="0" presId="urn:microsoft.com/office/officeart/2005/8/layout/vProcess5"/>
    <dgm:cxn modelId="{A476994F-CC95-475D-A20C-8EF20D085910}" type="presOf" srcId="{6C3BE4C8-9674-4797-9032-B78DDE6B7468}" destId="{529FC22D-96B6-4602-9E68-5D9067BFE602}" srcOrd="0" destOrd="0" presId="urn:microsoft.com/office/officeart/2005/8/layout/vProcess5"/>
    <dgm:cxn modelId="{6EBFA355-44DA-4845-A490-1B9191E39958}" type="presOf" srcId="{BE3F0D5A-FC70-420F-AE0C-BE688B774A6A}" destId="{DB74F38D-E505-4D4A-B8E4-BD35885732E1}" srcOrd="0" destOrd="0" presId="urn:microsoft.com/office/officeart/2005/8/layout/vProcess5"/>
    <dgm:cxn modelId="{90E23958-0618-41ED-899E-64DAB03F2435}" srcId="{E276DFE8-EB22-4CE0-94AA-80E9082C5A8C}" destId="{B93045C0-1BED-44BD-A418-689A05FD06C6}" srcOrd="3" destOrd="0" parTransId="{11A4B838-C94C-4844-87C9-C58EAC8811A7}" sibTransId="{3232FE80-1C76-42E7-95B7-9F10B318426B}"/>
    <dgm:cxn modelId="{51A17E58-420F-4692-8CCC-DE71E0FD621E}" srcId="{E276DFE8-EB22-4CE0-94AA-80E9082C5A8C}" destId="{6C3BE4C8-9674-4797-9032-B78DDE6B7468}" srcOrd="1" destOrd="0" parTransId="{1B71FEE3-A1A8-46AA-8F51-F5A9A2E5591F}" sibTransId="{E9F37AD4-2427-4F82-9F86-5ABC1589BB45}"/>
    <dgm:cxn modelId="{9F152F9F-A680-4A7E-AC0A-2CD0C3CF7800}" type="presOf" srcId="{B93045C0-1BED-44BD-A418-689A05FD06C6}" destId="{DCC3ED5F-7A1D-4E7D-9FAE-FC83C5C08B5B}" srcOrd="0" destOrd="0" presId="urn:microsoft.com/office/officeart/2005/8/layout/vProcess5"/>
    <dgm:cxn modelId="{55BF34B9-B7B7-4D43-8714-B9F7291D69CC}" type="presOf" srcId="{B61C4200-50EA-41AF-A333-07622E17CE89}" destId="{5C8121C3-5AE5-492E-9E6F-588C90881968}" srcOrd="1" destOrd="0" presId="urn:microsoft.com/office/officeart/2005/8/layout/vProcess5"/>
    <dgm:cxn modelId="{D4C019C1-D52D-4931-91BF-AEEBFDCEA257}" type="presOf" srcId="{B61C4200-50EA-41AF-A333-07622E17CE89}" destId="{470CF56B-0693-4C94-8B1B-132B10A057C6}" srcOrd="0" destOrd="0" presId="urn:microsoft.com/office/officeart/2005/8/layout/vProcess5"/>
    <dgm:cxn modelId="{A87199CC-7B59-49A0-BBDD-7ED1EED6D48D}" type="presOf" srcId="{98699349-39FA-4BE3-A335-963DAD3FEBB2}" destId="{1CC49C5D-03A4-45D1-ADB9-58A8E146E7B1}" srcOrd="0" destOrd="0" presId="urn:microsoft.com/office/officeart/2005/8/layout/vProcess5"/>
    <dgm:cxn modelId="{0E14E2CE-3824-42E6-9A24-6423844C6C44}" type="presOf" srcId="{B93045C0-1BED-44BD-A418-689A05FD06C6}" destId="{377381B7-2296-4353-A791-C3636D61B64B}" srcOrd="1" destOrd="0" presId="urn:microsoft.com/office/officeart/2005/8/layout/vProcess5"/>
    <dgm:cxn modelId="{5C9F0AD5-ABCE-4EA3-9CCD-AD7496CDF628}" type="presOf" srcId="{E9F37AD4-2427-4F82-9F86-5ABC1589BB45}" destId="{8318CBEA-1FBE-4575-831A-23141E8E9B08}" srcOrd="0" destOrd="0" presId="urn:microsoft.com/office/officeart/2005/8/layout/vProcess5"/>
    <dgm:cxn modelId="{7046CEFB-7AC3-49C9-ADEA-7230467273C7}" srcId="{E276DFE8-EB22-4CE0-94AA-80E9082C5A8C}" destId="{B61C4200-50EA-41AF-A333-07622E17CE89}" srcOrd="2" destOrd="0" parTransId="{D4492DC8-C796-4FCB-B225-B796B00E386F}" sibTransId="{98699349-39FA-4BE3-A335-963DAD3FEBB2}"/>
    <dgm:cxn modelId="{CF7D68FD-E045-4CA3-A45B-F0EA3547673C}" type="presParOf" srcId="{24A46513-7D29-45F7-A1C3-D6DD3A6B6068}" destId="{7B9AE8DF-9F91-45EE-9C9B-1F4D36E83F90}" srcOrd="0" destOrd="0" presId="urn:microsoft.com/office/officeart/2005/8/layout/vProcess5"/>
    <dgm:cxn modelId="{7ED22B16-62F3-4BA0-85D9-77E99DA9D473}" type="presParOf" srcId="{24A46513-7D29-45F7-A1C3-D6DD3A6B6068}" destId="{DB74F38D-E505-4D4A-B8E4-BD35885732E1}" srcOrd="1" destOrd="0" presId="urn:microsoft.com/office/officeart/2005/8/layout/vProcess5"/>
    <dgm:cxn modelId="{4704BA44-A0C0-4979-B99D-50A3700EB87E}" type="presParOf" srcId="{24A46513-7D29-45F7-A1C3-D6DD3A6B6068}" destId="{529FC22D-96B6-4602-9E68-5D9067BFE602}" srcOrd="2" destOrd="0" presId="urn:microsoft.com/office/officeart/2005/8/layout/vProcess5"/>
    <dgm:cxn modelId="{419D6609-B572-4859-BEAB-E84673A16D1C}" type="presParOf" srcId="{24A46513-7D29-45F7-A1C3-D6DD3A6B6068}" destId="{470CF56B-0693-4C94-8B1B-132B10A057C6}" srcOrd="3" destOrd="0" presId="urn:microsoft.com/office/officeart/2005/8/layout/vProcess5"/>
    <dgm:cxn modelId="{53D59A9B-AD57-4492-9D6C-B99372C7C806}" type="presParOf" srcId="{24A46513-7D29-45F7-A1C3-D6DD3A6B6068}" destId="{DCC3ED5F-7A1D-4E7D-9FAE-FC83C5C08B5B}" srcOrd="4" destOrd="0" presId="urn:microsoft.com/office/officeart/2005/8/layout/vProcess5"/>
    <dgm:cxn modelId="{F24B5A5A-41D1-4931-8D77-019EF20856AF}" type="presParOf" srcId="{24A46513-7D29-45F7-A1C3-D6DD3A6B6068}" destId="{39EF7895-E9E8-4BEC-B6DE-06824EB613E5}" srcOrd="5" destOrd="0" presId="urn:microsoft.com/office/officeart/2005/8/layout/vProcess5"/>
    <dgm:cxn modelId="{33E52383-B380-44EB-808C-A0602955EAEA}" type="presParOf" srcId="{24A46513-7D29-45F7-A1C3-D6DD3A6B6068}" destId="{8318CBEA-1FBE-4575-831A-23141E8E9B08}" srcOrd="6" destOrd="0" presId="urn:microsoft.com/office/officeart/2005/8/layout/vProcess5"/>
    <dgm:cxn modelId="{6B582F75-AFC2-44DA-8E7C-BF36A6BF4973}" type="presParOf" srcId="{24A46513-7D29-45F7-A1C3-D6DD3A6B6068}" destId="{1CC49C5D-03A4-45D1-ADB9-58A8E146E7B1}" srcOrd="7" destOrd="0" presId="urn:microsoft.com/office/officeart/2005/8/layout/vProcess5"/>
    <dgm:cxn modelId="{9762C743-2622-479A-AFC1-6890C6036B58}" type="presParOf" srcId="{24A46513-7D29-45F7-A1C3-D6DD3A6B6068}" destId="{A8F2E47A-54AB-404B-BA5B-2AF32C565315}" srcOrd="8" destOrd="0" presId="urn:microsoft.com/office/officeart/2005/8/layout/vProcess5"/>
    <dgm:cxn modelId="{92F1256B-641A-4DD7-923F-5553207EE890}" type="presParOf" srcId="{24A46513-7D29-45F7-A1C3-D6DD3A6B6068}" destId="{4AB4B6F3-0080-4356-A24B-117A97CDBB5B}" srcOrd="9" destOrd="0" presId="urn:microsoft.com/office/officeart/2005/8/layout/vProcess5"/>
    <dgm:cxn modelId="{FF4DDE9C-257A-40F5-B410-91DBE01A253C}" type="presParOf" srcId="{24A46513-7D29-45F7-A1C3-D6DD3A6B6068}" destId="{5C8121C3-5AE5-492E-9E6F-588C90881968}" srcOrd="10" destOrd="0" presId="urn:microsoft.com/office/officeart/2005/8/layout/vProcess5"/>
    <dgm:cxn modelId="{ABA8CD56-3AEA-4455-B546-DF7ECB0A2264}" type="presParOf" srcId="{24A46513-7D29-45F7-A1C3-D6DD3A6B6068}" destId="{377381B7-2296-4353-A791-C3636D61B64B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74F38D-E505-4D4A-B8E4-BD35885732E1}">
      <dsp:nvSpPr>
        <dsp:cNvPr id="0" name=""/>
        <dsp:cNvSpPr/>
      </dsp:nvSpPr>
      <dsp:spPr>
        <a:xfrm>
          <a:off x="0" y="0"/>
          <a:ext cx="8742263" cy="92241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/>
            <a:t>Boletim</a:t>
          </a:r>
          <a:endParaRPr lang="en-US" sz="3300" kern="1200"/>
        </a:p>
      </dsp:txBody>
      <dsp:txXfrm>
        <a:off x="27017" y="27017"/>
        <a:ext cx="7668958" cy="868383"/>
      </dsp:txXfrm>
    </dsp:sp>
    <dsp:sp modelId="{529FC22D-96B6-4602-9E68-5D9067BFE602}">
      <dsp:nvSpPr>
        <dsp:cNvPr id="0" name=""/>
        <dsp:cNvSpPr/>
      </dsp:nvSpPr>
      <dsp:spPr>
        <a:xfrm>
          <a:off x="732164" y="1090129"/>
          <a:ext cx="8742263" cy="922417"/>
        </a:xfrm>
        <a:prstGeom prst="roundRect">
          <a:avLst>
            <a:gd name="adj" fmla="val 10000"/>
          </a:avLst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/>
            <a:t>Histórico</a:t>
          </a:r>
          <a:endParaRPr lang="en-US" sz="3300" kern="1200"/>
        </a:p>
      </dsp:txBody>
      <dsp:txXfrm>
        <a:off x="759181" y="1117146"/>
        <a:ext cx="7356493" cy="868383"/>
      </dsp:txXfrm>
    </dsp:sp>
    <dsp:sp modelId="{470CF56B-0693-4C94-8B1B-132B10A057C6}">
      <dsp:nvSpPr>
        <dsp:cNvPr id="0" name=""/>
        <dsp:cNvSpPr/>
      </dsp:nvSpPr>
      <dsp:spPr>
        <a:xfrm>
          <a:off x="1453401" y="2180258"/>
          <a:ext cx="8742263" cy="922417"/>
        </a:xfrm>
        <a:prstGeom prst="roundRect">
          <a:avLst>
            <a:gd name="adj" fmla="val 10000"/>
          </a:avLst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/>
            <a:t>BOA – Boletim de Orientação Acadêmica</a:t>
          </a:r>
          <a:endParaRPr lang="en-US" sz="3300" kern="1200"/>
        </a:p>
      </dsp:txBody>
      <dsp:txXfrm>
        <a:off x="1480418" y="2207275"/>
        <a:ext cx="7367421" cy="868383"/>
      </dsp:txXfrm>
    </dsp:sp>
    <dsp:sp modelId="{DCC3ED5F-7A1D-4E7D-9FAE-FC83C5C08B5B}">
      <dsp:nvSpPr>
        <dsp:cNvPr id="0" name=""/>
        <dsp:cNvSpPr/>
      </dsp:nvSpPr>
      <dsp:spPr>
        <a:xfrm>
          <a:off x="2185565" y="3270387"/>
          <a:ext cx="8742263" cy="922417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/>
            <a:t>CRPID X CRID</a:t>
          </a:r>
          <a:endParaRPr lang="en-US" sz="3300" kern="1200"/>
        </a:p>
      </dsp:txBody>
      <dsp:txXfrm>
        <a:off x="2212582" y="3297404"/>
        <a:ext cx="7356493" cy="868383"/>
      </dsp:txXfrm>
    </dsp:sp>
    <dsp:sp modelId="{39EF7895-E9E8-4BEC-B6DE-06824EB613E5}">
      <dsp:nvSpPr>
        <dsp:cNvPr id="0" name=""/>
        <dsp:cNvSpPr/>
      </dsp:nvSpPr>
      <dsp:spPr>
        <a:xfrm>
          <a:off x="8142692" y="706487"/>
          <a:ext cx="599571" cy="59957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8277595" y="706487"/>
        <a:ext cx="329765" cy="451177"/>
      </dsp:txXfrm>
    </dsp:sp>
    <dsp:sp modelId="{8318CBEA-1FBE-4575-831A-23141E8E9B08}">
      <dsp:nvSpPr>
        <dsp:cNvPr id="0" name=""/>
        <dsp:cNvSpPr/>
      </dsp:nvSpPr>
      <dsp:spPr>
        <a:xfrm>
          <a:off x="8874856" y="1796616"/>
          <a:ext cx="599571" cy="59957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9009759" y="1796616"/>
        <a:ext cx="329765" cy="451177"/>
      </dsp:txXfrm>
    </dsp:sp>
    <dsp:sp modelId="{1CC49C5D-03A4-45D1-ADB9-58A8E146E7B1}">
      <dsp:nvSpPr>
        <dsp:cNvPr id="0" name=""/>
        <dsp:cNvSpPr/>
      </dsp:nvSpPr>
      <dsp:spPr>
        <a:xfrm>
          <a:off x="9596093" y="2886746"/>
          <a:ext cx="599571" cy="59957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9730996" y="2886746"/>
        <a:ext cx="329765" cy="4511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642374-5932-420C-89BD-CB5B0B9CDA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BC39E44-5928-4652-ADDE-2E122E4C16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37D92D4-5A60-4B89-A72B-84E4896BD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EDF0F-DD9F-4904-B4FF-BE03A7AD94CE}" type="datetimeFigureOut">
              <a:rPr lang="pt-BR" smtClean="0"/>
              <a:t>10/04/2022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7F9900A-DB6E-403C-9D66-5E7264AB8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8D6CE47-37B3-4D7D-ABB7-8560F6B11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17672-B675-4998-AAD0-6FB13C9BBE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205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69823F-53FF-4475-86E5-02C49E8EC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D5C509C-D36C-488B-ABB7-58AA4D12B8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E6632FB-F7B1-4E92-B02F-031232D13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EDF0F-DD9F-4904-B4FF-BE03A7AD94CE}" type="datetimeFigureOut">
              <a:rPr lang="pt-BR" smtClean="0"/>
              <a:t>10/04/2022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D9CE8F3-A3D4-42D7-B480-0D6C4211A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E14338B-949C-4117-AB07-1C34B1847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17672-B675-4998-AAD0-6FB13C9BBE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4620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558F1F0-92C6-4527-A055-E80CEA150D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432C3CC-7D1D-40C2-B428-511855D8B8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C3E6534-1560-4816-82AC-93AD01024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EDF0F-DD9F-4904-B4FF-BE03A7AD94CE}" type="datetimeFigureOut">
              <a:rPr lang="pt-BR" smtClean="0"/>
              <a:t>10/04/2022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AA48C68-6200-4D36-9165-97A6B5EA2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A874E3-B9A4-496F-9E1D-C27A47F1C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17672-B675-4998-AAD0-6FB13C9BBE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1033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490DCD-586C-437B-AA76-E138E975F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E75A11D-4974-4ECA-9A85-A5DC859F09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7460ADB-4C47-47DF-9E2C-F7782D90F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EDF0F-DD9F-4904-B4FF-BE03A7AD94CE}" type="datetimeFigureOut">
              <a:rPr lang="pt-BR" smtClean="0"/>
              <a:t>10/04/2022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CC67BEF-4E81-4593-8F5C-8954243DA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1F8413E-739D-4580-ABCC-493001D8A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17672-B675-4998-AAD0-6FB13C9BBE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4519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84FA1A-3B52-4D51-9510-92D6754DB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B082BCD-B67E-4360-97FA-A01EF6D64A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BDED3FC-8B2E-4B43-BFF9-C97ABB58A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EDF0F-DD9F-4904-B4FF-BE03A7AD94CE}" type="datetimeFigureOut">
              <a:rPr lang="pt-BR" smtClean="0"/>
              <a:t>10/04/2022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A03BD4D-B8F9-4135-A5FF-6DA4019D5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82C2DB7-701F-4894-BAAC-ED46262AA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17672-B675-4998-AAD0-6FB13C9BBE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0511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1AB0E6-CB28-475A-BE37-4EBB646F0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556C91B-FFF8-4984-A2E7-D8539D08A4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48CD33A-5930-48BC-A844-3E52D9A76B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CDC9E0D-F3A7-4A8C-8CD3-04BCA88C1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EDF0F-DD9F-4904-B4FF-BE03A7AD94CE}" type="datetimeFigureOut">
              <a:rPr lang="pt-BR" smtClean="0"/>
              <a:t>10/04/2022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DE91713-C10E-41D5-9596-9C7C940B2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489C20F-F3FB-4DA6-965E-895982123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17672-B675-4998-AAD0-6FB13C9BBE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2173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3C3046-1F02-4948-973E-A8273C282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92973C1-02D2-4F41-B48A-621A0AD3F3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BD86357-E6DC-41BD-B482-5CF748BD1B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EC093DB-189F-404D-A3D4-375B958B34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37B4080-C9E0-4333-B8C7-2A8978548A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033924F-C17A-4A01-B4D0-444F9FCFB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EDF0F-DD9F-4904-B4FF-BE03A7AD94CE}" type="datetimeFigureOut">
              <a:rPr lang="pt-BR" smtClean="0"/>
              <a:t>10/04/2022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A2021CF-3E23-4791-B4D1-2A4F88B59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51A9002-9675-45C5-9152-FA7CC27CE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17672-B675-4998-AAD0-6FB13C9BBE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7165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B32EEF-46ED-485F-892E-01E3E8171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8C5516C-EEE4-48FC-817A-97208739A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EDF0F-DD9F-4904-B4FF-BE03A7AD94CE}" type="datetimeFigureOut">
              <a:rPr lang="pt-BR" smtClean="0"/>
              <a:t>10/04/2022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0369C27-4B56-4CEC-8CDD-200F66330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5E98F39-C629-4AEC-9A22-3C9BDA2F9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17672-B675-4998-AAD0-6FB13C9BBE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0686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D1E6B4D4-74B3-4DC9-B30A-FC0A65792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EDF0F-DD9F-4904-B4FF-BE03A7AD94CE}" type="datetimeFigureOut">
              <a:rPr lang="pt-BR" smtClean="0"/>
              <a:t>10/04/2022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7D63BA5-6C84-4C4D-8274-9723EFFD2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C120A2F-47A4-4443-ACF5-9544B2001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17672-B675-4998-AAD0-6FB13C9BBE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1532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FFA4A4-5019-463F-AE84-932F4C86E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2EDEDA6-EB98-468A-A666-80D0671FE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C7030D5-07DF-443F-853C-FF0B9364A9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93CF248-803E-415E-A5E1-65B1C3BF6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EDF0F-DD9F-4904-B4FF-BE03A7AD94CE}" type="datetimeFigureOut">
              <a:rPr lang="pt-BR" smtClean="0"/>
              <a:t>10/04/2022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77E34E6-FECD-4AFD-AFBF-7DBF06CFD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94AD369-7720-4020-B7FA-124D1A2AE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17672-B675-4998-AAD0-6FB13C9BBE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7662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1F3554-73BD-4294-ACD2-E9870C069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EC14722-A54D-4F6B-8AF0-16063DA558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9664FFE-91FD-4CCF-AEC5-8B1BAB49C1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2A629F5-A5E3-4812-9C85-1D181321F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EDF0F-DD9F-4904-B4FF-BE03A7AD94CE}" type="datetimeFigureOut">
              <a:rPr lang="pt-BR" smtClean="0"/>
              <a:t>10/04/2022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59D8DD3-6406-4692-9862-4F50B5128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0CB917E-4436-426B-87C7-BB537D848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17672-B675-4998-AAD0-6FB13C9BBE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5618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7A2E2CC7-1CF4-4065-B8AE-BD9B49F42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480B097-7200-4858-8688-0094F60393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C6A6220-7A18-44FC-88D2-D5AD8C9DEB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EDF0F-DD9F-4904-B4FF-BE03A7AD94CE}" type="datetimeFigureOut">
              <a:rPr lang="pt-BR" smtClean="0"/>
              <a:t>10/04/2022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6662BD-C93C-463D-B622-56CA5ABB03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EFFF00B-DCFF-42F4-81FA-516E9F6280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17672-B675-4998-AAD0-6FB13C9BBE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5735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poli.ufrj.br/departamentos/del-departamento-de-engenharia-eletronica-e-de-computacao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m 2" descr="Logotipo, nome da empresa&#10;&#10;Descrição gerada automaticamente">
            <a:extLst>
              <a:ext uri="{FF2B5EF4-FFF2-40B4-BE49-F238E27FC236}">
                <a16:creationId xmlns:a16="http://schemas.microsoft.com/office/drawing/2014/main" id="{502DA5E0-4DA1-4911-AF76-6E7A81C0B6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12" b="1191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515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7942F50-D744-4F40-8D3B-85C6FB4A07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629" y="499621"/>
            <a:ext cx="90093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166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2518CAE-17FC-4194-BE77-9717B14AA03F}"/>
              </a:ext>
            </a:extLst>
          </p:cNvPr>
          <p:cNvSpPr txBox="1"/>
          <p:nvPr/>
        </p:nvSpPr>
        <p:spPr>
          <a:xfrm>
            <a:off x="-115409" y="0"/>
            <a:ext cx="120854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b="1" dirty="0">
                <a:solidFill>
                  <a:schemeClr val="accent1">
                    <a:lumMod val="75000"/>
                  </a:schemeClr>
                </a:solidFill>
              </a:rPr>
              <a:t>Importância do  </a:t>
            </a:r>
            <a:r>
              <a:rPr lang="pt-BR" sz="96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SIGA</a:t>
            </a:r>
          </a:p>
        </p:txBody>
      </p:sp>
      <p:sp>
        <p:nvSpPr>
          <p:cNvPr id="3" name="Seta: para Baixo 2">
            <a:extLst>
              <a:ext uri="{FF2B5EF4-FFF2-40B4-BE49-F238E27FC236}">
                <a16:creationId xmlns:a16="http://schemas.microsoft.com/office/drawing/2014/main" id="{C827ACB2-10BF-49F1-A414-C58DADF4B723}"/>
              </a:ext>
            </a:extLst>
          </p:cNvPr>
          <p:cNvSpPr/>
          <p:nvPr/>
        </p:nvSpPr>
        <p:spPr>
          <a:xfrm>
            <a:off x="5175680" y="1763593"/>
            <a:ext cx="1633492" cy="1855433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83E04B3-ACC2-4B04-BFE3-8F57EE5BE843}"/>
              </a:ext>
            </a:extLst>
          </p:cNvPr>
          <p:cNvSpPr txBox="1"/>
          <p:nvPr/>
        </p:nvSpPr>
        <p:spPr>
          <a:xfrm>
            <a:off x="1216238" y="3812959"/>
            <a:ext cx="898420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dirty="0"/>
              <a:t>Toda sua vida acadêmica é gerenciada por este sistema! </a:t>
            </a:r>
          </a:p>
        </p:txBody>
      </p:sp>
    </p:spTree>
    <p:extLst>
      <p:ext uri="{BB962C8B-B14F-4D97-AF65-F5344CB8AC3E}">
        <p14:creationId xmlns:p14="http://schemas.microsoft.com/office/powerpoint/2010/main" val="766745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4" name="CaixaDeTexto 3">
            <a:extLst>
              <a:ext uri="{FF2B5EF4-FFF2-40B4-BE49-F238E27FC236}">
                <a16:creationId xmlns:a16="http://schemas.microsoft.com/office/drawing/2014/main" id="{0FE762FA-3D89-D12C-DA2E-1423015F90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6639816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4919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C6F9FAB5-7537-43EB-8A84-699DE4DFE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9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80009" y="383232"/>
            <a:ext cx="8873961" cy="5702899"/>
          </a:xfrm>
          <a:prstGeom prst="rect">
            <a:avLst/>
          </a:prstGeom>
        </p:spPr>
      </p:pic>
      <p:sp>
        <p:nvSpPr>
          <p:cNvPr id="10" name="Seta: para a Direita 9">
            <a:extLst>
              <a:ext uri="{FF2B5EF4-FFF2-40B4-BE49-F238E27FC236}">
                <a16:creationId xmlns:a16="http://schemas.microsoft.com/office/drawing/2014/main" id="{13664DDA-02AF-4C49-B452-08BF8911FB28}"/>
              </a:ext>
            </a:extLst>
          </p:cNvPr>
          <p:cNvSpPr/>
          <p:nvPr/>
        </p:nvSpPr>
        <p:spPr>
          <a:xfrm>
            <a:off x="990805" y="1621410"/>
            <a:ext cx="978408" cy="48463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F520642E-6112-4960-B3EB-1047A1CFCFFF}"/>
              </a:ext>
            </a:extLst>
          </p:cNvPr>
          <p:cNvSpPr/>
          <p:nvPr/>
        </p:nvSpPr>
        <p:spPr>
          <a:xfrm>
            <a:off x="3101419" y="2123952"/>
            <a:ext cx="3883843" cy="409123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73472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64C2B97-E834-4879-AF56-E85C7DDDCA3E}"/>
              </a:ext>
            </a:extLst>
          </p:cNvPr>
          <p:cNvSpPr txBox="1"/>
          <p:nvPr/>
        </p:nvSpPr>
        <p:spPr>
          <a:xfrm>
            <a:off x="699713" y="248038"/>
            <a:ext cx="7063721" cy="115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Ações de Extensão também estão no SIGA para inscrição </a:t>
            </a:r>
          </a:p>
        </p:txBody>
      </p:sp>
      <p:pic>
        <p:nvPicPr>
          <p:cNvPr id="4" name="Imagem 3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85E27657-2F74-4EC2-94D8-1996E2F9F9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225" y="2578197"/>
            <a:ext cx="11327549" cy="322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2993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76D7213-8858-4126-900A-BF62EC9BAD4B}"/>
              </a:ext>
            </a:extLst>
          </p:cNvPr>
          <p:cNvSpPr txBox="1"/>
          <p:nvPr/>
        </p:nvSpPr>
        <p:spPr>
          <a:xfrm>
            <a:off x="2081074" y="77875"/>
            <a:ext cx="7230122" cy="1247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t-BR" sz="4400" dirty="0">
                <a:solidFill>
                  <a:srgbClr val="0070C0"/>
                </a:solidFill>
                <a:latin typeface="Bauhaus 93" panose="04030905020B02020C02" pitchFamily="82" charset="0"/>
              </a:rPr>
              <a:t>Secretarias Acadêmicas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9E198C8-523A-4235-9A35-AC01FD0793F7}"/>
              </a:ext>
            </a:extLst>
          </p:cNvPr>
          <p:cNvSpPr txBox="1"/>
          <p:nvPr/>
        </p:nvSpPr>
        <p:spPr>
          <a:xfrm>
            <a:off x="2618915" y="4602681"/>
            <a:ext cx="6366006" cy="1247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t-BR" sz="4400" dirty="0">
                <a:solidFill>
                  <a:srgbClr val="00B050"/>
                </a:solidFill>
                <a:latin typeface="Bauhaus 93" panose="04030905020B02020C02" pitchFamily="82" charset="0"/>
              </a:rPr>
              <a:t>Coordenadores de Curso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6106C6D-E1F4-4F50-8AA2-34E1814834C4}"/>
              </a:ext>
            </a:extLst>
          </p:cNvPr>
          <p:cNvSpPr txBox="1"/>
          <p:nvPr/>
        </p:nvSpPr>
        <p:spPr>
          <a:xfrm>
            <a:off x="1413767" y="2212971"/>
            <a:ext cx="9647809" cy="1149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pt-BR" sz="4000" dirty="0">
                <a:solidFill>
                  <a:srgbClr val="C00000"/>
                </a:solidFill>
                <a:latin typeface="Bauhaus 93" panose="04030905020B02020C02" pitchFamily="82" charset="0"/>
              </a:rPr>
              <a:t>Professores Orientadores Acadêmicos </a:t>
            </a:r>
            <a:endParaRPr lang="pt-BR" sz="4000" dirty="0"/>
          </a:p>
        </p:txBody>
      </p:sp>
      <p:sp>
        <p:nvSpPr>
          <p:cNvPr id="8" name="Smiley 7">
            <a:extLst>
              <a:ext uri="{FF2B5EF4-FFF2-40B4-BE49-F238E27FC236}">
                <a16:creationId xmlns:a16="http://schemas.microsoft.com/office/drawing/2014/main" id="{F114338D-5774-43FC-A322-8B4FA6D6D09F}"/>
              </a:ext>
            </a:extLst>
          </p:cNvPr>
          <p:cNvSpPr/>
          <p:nvPr/>
        </p:nvSpPr>
        <p:spPr>
          <a:xfrm>
            <a:off x="5199355" y="1574994"/>
            <a:ext cx="896645" cy="792757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miley 8">
            <a:extLst>
              <a:ext uri="{FF2B5EF4-FFF2-40B4-BE49-F238E27FC236}">
                <a16:creationId xmlns:a16="http://schemas.microsoft.com/office/drawing/2014/main" id="{B2993F43-A0B9-4DC2-90E8-25F6C7D3DDBC}"/>
              </a:ext>
            </a:extLst>
          </p:cNvPr>
          <p:cNvSpPr/>
          <p:nvPr/>
        </p:nvSpPr>
        <p:spPr>
          <a:xfrm>
            <a:off x="5247812" y="3853520"/>
            <a:ext cx="896645" cy="792757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515E7DA-049B-45E5-BA73-0462F99FD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009" y="3386192"/>
            <a:ext cx="1683818" cy="1683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CB2BD68B-41AE-478D-832D-B500B5660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768" y="1137398"/>
            <a:ext cx="1683818" cy="1683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2493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1EBD66A-BD78-4F70-8FCD-E5FAF653D42F}"/>
              </a:ext>
            </a:extLst>
          </p:cNvPr>
          <p:cNvSpPr txBox="1"/>
          <p:nvPr/>
        </p:nvSpPr>
        <p:spPr>
          <a:xfrm>
            <a:off x="3048740" y="4545638"/>
            <a:ext cx="60945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6000" dirty="0">
                <a:solidFill>
                  <a:srgbClr val="002060"/>
                </a:solidFill>
              </a:rPr>
              <a:t>http://poli.ufrj.br/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EA41D1D-0B96-496B-B6C8-DB573AEF0199}"/>
              </a:ext>
            </a:extLst>
          </p:cNvPr>
          <p:cNvSpPr txBox="1"/>
          <p:nvPr/>
        </p:nvSpPr>
        <p:spPr>
          <a:xfrm>
            <a:off x="1657167" y="3202476"/>
            <a:ext cx="87001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dirty="0">
                <a:solidFill>
                  <a:srgbClr val="C00000"/>
                </a:solidFill>
              </a:rPr>
              <a:t>A página da Politécnica</a:t>
            </a:r>
          </a:p>
        </p:txBody>
      </p:sp>
      <p:pic>
        <p:nvPicPr>
          <p:cNvPr id="5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A98D475D-9F48-415C-9703-65247F0167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12" b="11916"/>
          <a:stretch/>
        </p:blipFill>
        <p:spPr>
          <a:xfrm>
            <a:off x="3681845" y="44101"/>
            <a:ext cx="4490960" cy="2525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7682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m 2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BFF26194-B9AF-44EF-8B7B-3E405AD432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297" b="769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id="{EB9AF774-C41D-40BC-8EB6-14827ECF7902}"/>
              </a:ext>
            </a:extLst>
          </p:cNvPr>
          <p:cNvSpPr/>
          <p:nvPr/>
        </p:nvSpPr>
        <p:spPr>
          <a:xfrm>
            <a:off x="6533873" y="355106"/>
            <a:ext cx="1189700" cy="1161875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eta: para a Direita 4">
            <a:extLst>
              <a:ext uri="{FF2B5EF4-FFF2-40B4-BE49-F238E27FC236}">
                <a16:creationId xmlns:a16="http://schemas.microsoft.com/office/drawing/2014/main" id="{41D87E44-43EE-414D-9BCF-356F61832B86}"/>
              </a:ext>
            </a:extLst>
          </p:cNvPr>
          <p:cNvSpPr/>
          <p:nvPr/>
        </p:nvSpPr>
        <p:spPr>
          <a:xfrm rot="18935132">
            <a:off x="5733794" y="1553592"/>
            <a:ext cx="1225119" cy="98542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78099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073016-B734-483B-8953-5BADEE145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0"/>
            <a:ext cx="8157458" cy="6858000"/>
          </a:xfrm>
          <a:prstGeom prst="rect">
            <a:avLst/>
          </a:prstGeom>
          <a:gradFill>
            <a:gsLst>
              <a:gs pos="2000">
                <a:schemeClr val="accent1"/>
              </a:gs>
              <a:gs pos="78000">
                <a:schemeClr val="accent1">
                  <a:lumMod val="50000"/>
                </a:schemeClr>
              </a:gs>
              <a:gs pos="100000">
                <a:srgbClr val="000000">
                  <a:alpha val="85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A7EAB6-59D3-4325-8DE6-E0CA4009C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4537" y="1839884"/>
            <a:ext cx="8157460" cy="501768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30000"/>
                </a:schemeClr>
              </a:gs>
              <a:gs pos="100000">
                <a:srgbClr val="000000">
                  <a:alpha val="44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63179" y="-33131"/>
            <a:ext cx="6857999" cy="6923403"/>
          </a:xfrm>
          <a:prstGeom prst="rect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2045911-D9EC-400A-8B57-C11D64C158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337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8109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6BF5447-F269-4426-8065-CCCBB6119E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7662" y="0"/>
            <a:ext cx="57032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84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F74CC4E9-3CCE-4927-9F8F-33B9511766EF}"/>
              </a:ext>
            </a:extLst>
          </p:cNvPr>
          <p:cNvSpPr/>
          <p:nvPr/>
        </p:nvSpPr>
        <p:spPr>
          <a:xfrm>
            <a:off x="543017" y="393082"/>
            <a:ext cx="8975324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9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SEJAM MUITO </a:t>
            </a:r>
          </a:p>
          <a:p>
            <a:pPr algn="ctr"/>
            <a:r>
              <a:rPr lang="pt-BR" sz="9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BEM-VINDOS!!!</a:t>
            </a: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85F7AEB1-BDCE-48D7-9C65-582DE772D710}"/>
              </a:ext>
            </a:extLst>
          </p:cNvPr>
          <p:cNvSpPr/>
          <p:nvPr/>
        </p:nvSpPr>
        <p:spPr>
          <a:xfrm>
            <a:off x="9325194" y="4360409"/>
            <a:ext cx="186431" cy="5681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319181AD-75EC-48E7-B4B0-E2C322A1BBE7}"/>
              </a:ext>
            </a:extLst>
          </p:cNvPr>
          <p:cNvSpPr/>
          <p:nvPr/>
        </p:nvSpPr>
        <p:spPr>
          <a:xfrm>
            <a:off x="9846384" y="4360410"/>
            <a:ext cx="186431" cy="5681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Arco 6">
            <a:extLst>
              <a:ext uri="{FF2B5EF4-FFF2-40B4-BE49-F238E27FC236}">
                <a16:creationId xmlns:a16="http://schemas.microsoft.com/office/drawing/2014/main" id="{54348634-3E7C-4610-9901-1E6C89E4544B}"/>
              </a:ext>
            </a:extLst>
          </p:cNvPr>
          <p:cNvSpPr/>
          <p:nvPr/>
        </p:nvSpPr>
        <p:spPr>
          <a:xfrm rot="5576884">
            <a:off x="8494204" y="3885090"/>
            <a:ext cx="2194265" cy="2823099"/>
          </a:xfrm>
          <a:prstGeom prst="arc">
            <a:avLst>
              <a:gd name="adj1" fmla="val 16200000"/>
              <a:gd name="adj2" fmla="val 1763685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18331DAC-F529-42E4-A633-737CD195B21D}"/>
              </a:ext>
            </a:extLst>
          </p:cNvPr>
          <p:cNvGrpSpPr/>
          <p:nvPr/>
        </p:nvGrpSpPr>
        <p:grpSpPr>
          <a:xfrm>
            <a:off x="9591336" y="3691000"/>
            <a:ext cx="1559510" cy="93216"/>
            <a:chOff x="9457678" y="3888419"/>
            <a:chExt cx="1559510" cy="93216"/>
          </a:xfrm>
        </p:grpSpPr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8D54B0C8-F289-47E7-9806-05FC67A1DA39}"/>
                </a:ext>
              </a:extLst>
            </p:cNvPr>
            <p:cNvSpPr/>
            <p:nvPr/>
          </p:nvSpPr>
          <p:spPr>
            <a:xfrm>
              <a:off x="10919533" y="3901735"/>
              <a:ext cx="97655" cy="7989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D0B37CA7-EE2C-4535-9382-6297236FCE55}"/>
                </a:ext>
              </a:extLst>
            </p:cNvPr>
            <p:cNvSpPr/>
            <p:nvPr/>
          </p:nvSpPr>
          <p:spPr>
            <a:xfrm>
              <a:off x="10660294" y="3888419"/>
              <a:ext cx="97655" cy="7989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5616CD8F-ADAE-42A0-810C-B8249ECB2F89}"/>
                </a:ext>
              </a:extLst>
            </p:cNvPr>
            <p:cNvSpPr/>
            <p:nvPr/>
          </p:nvSpPr>
          <p:spPr>
            <a:xfrm>
              <a:off x="10008093" y="3900256"/>
              <a:ext cx="97655" cy="7989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782ED937-D303-4391-BD1F-872185F5DB72}"/>
                </a:ext>
              </a:extLst>
            </p:cNvPr>
            <p:cNvSpPr/>
            <p:nvPr/>
          </p:nvSpPr>
          <p:spPr>
            <a:xfrm>
              <a:off x="9457678" y="3901736"/>
              <a:ext cx="97655" cy="7989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9186724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 descr="Interface gráfica do usuário, Aplicativo, Teams&#10;&#10;Descrição gerada automaticamente">
            <a:extLst>
              <a:ext uri="{FF2B5EF4-FFF2-40B4-BE49-F238E27FC236}">
                <a16:creationId xmlns:a16="http://schemas.microsoft.com/office/drawing/2014/main" id="{6EBCF103-4EF8-465E-A3E1-CA7FAFE26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10921"/>
            <a:ext cx="11277600" cy="583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4822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A7E02DF-08D9-41C6-B4A5-0D745B3EFC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4" r="854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4043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53260DB-90A0-4A79-A175-7A8987B15F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298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5536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5B3126E-315A-4B31-8E12-762C3235FF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290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7794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584FD24-C40D-420A-8B45-D598F808F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99033"/>
            <a:ext cx="11277600" cy="405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610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073016-B734-483B-8953-5BADEE145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0"/>
            <a:ext cx="8157458" cy="6858000"/>
          </a:xfrm>
          <a:prstGeom prst="rect">
            <a:avLst/>
          </a:prstGeom>
          <a:gradFill>
            <a:gsLst>
              <a:gs pos="2000">
                <a:schemeClr val="accent1"/>
              </a:gs>
              <a:gs pos="78000">
                <a:schemeClr val="accent1">
                  <a:lumMod val="50000"/>
                </a:schemeClr>
              </a:gs>
              <a:gs pos="100000">
                <a:srgbClr val="000000">
                  <a:alpha val="85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A7EAB6-59D3-4325-8DE6-E0CA4009C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4537" y="1839884"/>
            <a:ext cx="8157460" cy="501768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30000"/>
                </a:schemeClr>
              </a:gs>
              <a:gs pos="100000">
                <a:srgbClr val="000000">
                  <a:alpha val="44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63179" y="-33131"/>
            <a:ext cx="6857999" cy="6923403"/>
          </a:xfrm>
          <a:prstGeom prst="rect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47CC647-378A-4B5C-A499-65574DC58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9517"/>
            <a:ext cx="11277600" cy="3918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7291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>
            <a:extLst>
              <a:ext uri="{FF2B5EF4-FFF2-40B4-BE49-F238E27FC236}">
                <a16:creationId xmlns:a16="http://schemas.microsoft.com/office/drawing/2014/main" id="{2815657B-DE9B-412C-927D-B1AE3F4BD96B}"/>
              </a:ext>
            </a:extLst>
          </p:cNvPr>
          <p:cNvSpPr txBox="1"/>
          <p:nvPr/>
        </p:nvSpPr>
        <p:spPr>
          <a:xfrm>
            <a:off x="1360489" y="35511"/>
            <a:ext cx="9754341" cy="66973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C00000"/>
                </a:solidFill>
              </a:rPr>
              <a:t>Como descobrir o e-mail da secretaria acadêmica do meu curso  e onde fica a da secretaria acadêmica do meu curso ??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C00000"/>
                </a:solidFill>
              </a:rPr>
              <a:t>Quando foi a inscrição em disciplinas ??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C00000"/>
                </a:solidFill>
              </a:rPr>
              <a:t>Sou calouro e quando as disciplinas irão aparecer no meu CRID ??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C00000"/>
                </a:solidFill>
              </a:rPr>
              <a:t>A disciplina não aparece em meu CRID ??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C00000"/>
                </a:solidFill>
              </a:rPr>
              <a:t>A disciplina sumiu de meu CRID ??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C00000"/>
                </a:solidFill>
              </a:rPr>
              <a:t>Previsão pendente ou turma pendente. O que é? Devo me preocupar??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C00000"/>
                </a:solidFill>
              </a:rPr>
              <a:t>Como trancar minha matrícula ??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C00000"/>
                </a:solidFill>
              </a:rPr>
              <a:t>Como destrancar minha matrícula ??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C00000"/>
                </a:solidFill>
              </a:rPr>
              <a:t>Quero fazer Intercambio, como proceder ??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C00000"/>
                </a:solidFill>
              </a:rPr>
              <a:t>Estou com Inscrição Irregular, como proceder??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C00000"/>
                </a:solidFill>
              </a:rPr>
              <a:t>Quando devo solicitar ao </a:t>
            </a:r>
            <a:r>
              <a:rPr lang="pt-BR" dirty="0" err="1">
                <a:solidFill>
                  <a:srgbClr val="C00000"/>
                </a:solidFill>
              </a:rPr>
              <a:t>SisReq</a:t>
            </a:r>
            <a:r>
              <a:rPr lang="pt-BR" dirty="0">
                <a:solidFill>
                  <a:srgbClr val="C00000"/>
                </a:solidFill>
              </a:rPr>
              <a:t> (Sistema de Requisições) ??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C00000"/>
                </a:solidFill>
              </a:rPr>
              <a:t>Sou aluno novo, ingressante de transferência externa, e estou com Inscrição Irregular, o que faço ??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C00000"/>
                </a:solidFill>
              </a:rPr>
              <a:t>Pode existir concomitância de horários entre turmas ??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C00000"/>
                </a:solidFill>
              </a:rPr>
              <a:t>Existe coincidência de horário entre turmas que estou inscrito, isso pode ??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C00000"/>
                </a:solidFill>
              </a:rPr>
              <a:t>Já posso estagiar ? Como proceder?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22A354DD-0486-4422-A37E-8FFE16F2D84F}"/>
              </a:ext>
            </a:extLst>
          </p:cNvPr>
          <p:cNvSpPr txBox="1"/>
          <p:nvPr/>
        </p:nvSpPr>
        <p:spPr>
          <a:xfrm>
            <a:off x="133165" y="88777"/>
            <a:ext cx="1227324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pt-BR" sz="4000" dirty="0" err="1">
                <a:solidFill>
                  <a:srgbClr val="C00000"/>
                </a:solidFill>
              </a:rPr>
              <a:t>FAQs</a:t>
            </a:r>
            <a:endParaRPr lang="pt-BR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8071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Freeform 6">
            <a:extLst>
              <a:ext uri="{FF2B5EF4-FFF2-40B4-BE49-F238E27FC236}">
                <a16:creationId xmlns:a16="http://schemas.microsoft.com/office/drawing/2014/main" id="{69D184B2-2226-4E31-BCCB-444330767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8533" y="918266"/>
            <a:ext cx="706127" cy="5863534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3" name="Freeform 7">
            <a:extLst>
              <a:ext uri="{FF2B5EF4-FFF2-40B4-BE49-F238E27FC236}">
                <a16:creationId xmlns:a16="http://schemas.microsoft.com/office/drawing/2014/main" id="{1AC4D4E3-486A-464A-8EC8-D44881097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7879" y="643467"/>
            <a:ext cx="420307" cy="566891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Rectangle 74">
            <a:extLst>
              <a:ext uri="{FF2B5EF4-FFF2-40B4-BE49-F238E27FC236}">
                <a16:creationId xmlns:a16="http://schemas.microsoft.com/office/drawing/2014/main" id="{864DE13E-58EB-4475-B79C-0D4FC651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38387" y="643467"/>
            <a:ext cx="10933503" cy="539194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80BDF52-E778-4591-BAA6-3ECA27C28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0691" y="1286934"/>
            <a:ext cx="7990619" cy="410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111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33EE71F8-AD86-44AA-88DD-51AD6E1DD829}"/>
              </a:ext>
            </a:extLst>
          </p:cNvPr>
          <p:cNvSpPr txBox="1"/>
          <p:nvPr/>
        </p:nvSpPr>
        <p:spPr>
          <a:xfrm>
            <a:off x="436485" y="1740425"/>
            <a:ext cx="113190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u="sng" dirty="0">
                <a:solidFill>
                  <a:srgbClr val="4B4A4A"/>
                </a:solidFill>
                <a:latin typeface="Open Sans" panose="020B0606030504020204" pitchFamily="34" charset="0"/>
              </a:rPr>
              <a:t>DIRETORA</a:t>
            </a:r>
          </a:p>
          <a:p>
            <a:r>
              <a:rPr lang="pt-BR" sz="4000" dirty="0">
                <a:solidFill>
                  <a:srgbClr val="4B4A4A"/>
                </a:solidFill>
                <a:latin typeface="Open Sans" panose="020B0606030504020204" pitchFamily="34" charset="0"/>
              </a:rPr>
              <a:t>Profa.  Adriana da Cunha Rocha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C7C2ABA-83B4-4DD1-A738-DAE54A23CF0C}"/>
              </a:ext>
            </a:extLst>
          </p:cNvPr>
          <p:cNvSpPr txBox="1"/>
          <p:nvPr/>
        </p:nvSpPr>
        <p:spPr>
          <a:xfrm>
            <a:off x="294442" y="3969800"/>
            <a:ext cx="113190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u="sng" dirty="0">
                <a:solidFill>
                  <a:srgbClr val="4B4A4A"/>
                </a:solidFill>
                <a:latin typeface="Open Sans" panose="020B0606030504020204" pitchFamily="34" charset="0"/>
              </a:rPr>
              <a:t>SECRETÁRIOS</a:t>
            </a:r>
          </a:p>
          <a:p>
            <a:r>
              <a:rPr lang="pt-BR" sz="3600" dirty="0">
                <a:solidFill>
                  <a:srgbClr val="4B4A4A"/>
                </a:solidFill>
                <a:latin typeface="Open Sans" panose="020B0606030504020204" pitchFamily="34" charset="0"/>
              </a:rPr>
              <a:t>Mariana Fernandes De Mello Sodré</a:t>
            </a:r>
          </a:p>
          <a:p>
            <a:r>
              <a:rPr lang="pt-BR" sz="3600" dirty="0">
                <a:solidFill>
                  <a:srgbClr val="4B4A4A"/>
                </a:solidFill>
                <a:latin typeface="Open Sans" panose="020B0606030504020204" pitchFamily="34" charset="0"/>
              </a:rPr>
              <a:t>Diego Barcellos do Amaral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5692DD3-9C32-4524-B0C5-B5B5B767F81D}"/>
              </a:ext>
            </a:extLst>
          </p:cNvPr>
          <p:cNvSpPr txBox="1"/>
          <p:nvPr/>
        </p:nvSpPr>
        <p:spPr>
          <a:xfrm>
            <a:off x="365462" y="364433"/>
            <a:ext cx="109968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>
                <a:solidFill>
                  <a:schemeClr val="tx2">
                    <a:lumMod val="75000"/>
                  </a:schemeClr>
                </a:solidFill>
              </a:rPr>
              <a:t>Diretoria Adjunta de Ensino e Extensão - DAEX</a:t>
            </a:r>
          </a:p>
        </p:txBody>
      </p:sp>
    </p:spTree>
    <p:extLst>
      <p:ext uri="{BB962C8B-B14F-4D97-AF65-F5344CB8AC3E}">
        <p14:creationId xmlns:p14="http://schemas.microsoft.com/office/powerpoint/2010/main" val="3277913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72B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FC3E0DEC-3C8B-4128-AC50-5B68E3E28A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800571"/>
            <a:ext cx="9525000" cy="5429250"/>
          </a:xfrm>
          <a:prstGeom prst="rect">
            <a:avLst/>
          </a:prstGeom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id="{84B84834-126E-4289-A4E8-646876E301E5}"/>
              </a:ext>
            </a:extLst>
          </p:cNvPr>
          <p:cNvSpPr/>
          <p:nvPr/>
        </p:nvSpPr>
        <p:spPr>
          <a:xfrm>
            <a:off x="5253050" y="3260672"/>
            <a:ext cx="1524821" cy="2338849"/>
          </a:xfrm>
          <a:prstGeom prst="ellipse">
            <a:avLst/>
          </a:prstGeom>
          <a:solidFill>
            <a:schemeClr val="accent2">
              <a:lumMod val="75000"/>
              <a:alpha val="18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3672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20E0DFD-215C-4F48-A52A-817300DFE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  <a14:imgEffect>
                      <a14:brightnessContrast bright="2000" contrast="4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1448" y="1646188"/>
            <a:ext cx="2983490" cy="4858072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51B5DD0E-44B7-4315-AE84-21787C136A11}"/>
              </a:ext>
            </a:extLst>
          </p:cNvPr>
          <p:cNvSpPr txBox="1"/>
          <p:nvPr/>
        </p:nvSpPr>
        <p:spPr>
          <a:xfrm>
            <a:off x="5942882" y="343477"/>
            <a:ext cx="6094520" cy="60453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t-BR" sz="2000" dirty="0">
                <a:solidFill>
                  <a:srgbClr val="002060"/>
                </a:solidFill>
                <a:latin typeface="Abadi" panose="020B0604020104020204" pitchFamily="34" charset="0"/>
              </a:rPr>
              <a:t>Engenharia Ambiental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t-BR" sz="2000" dirty="0">
                <a:solidFill>
                  <a:srgbClr val="002060"/>
                </a:solidFill>
                <a:latin typeface="Abadi" panose="020B0604020104020204" pitchFamily="34" charset="0"/>
              </a:rPr>
              <a:t>Engenharia Civil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t-BR" sz="2000" dirty="0">
                <a:solidFill>
                  <a:srgbClr val="002060"/>
                </a:solidFill>
                <a:latin typeface="Abadi" panose="020B0604020104020204" pitchFamily="34" charset="0"/>
              </a:rPr>
              <a:t>Engenharia de Controle e Automação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t-BR" sz="2000" dirty="0">
                <a:solidFill>
                  <a:srgbClr val="002060"/>
                </a:solidFill>
                <a:latin typeface="Abadi" panose="020B0604020104020204" pitchFamily="34" charset="0"/>
              </a:rPr>
              <a:t>Engenharia de Computação e Informação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t-BR" sz="2000" dirty="0">
                <a:solidFill>
                  <a:srgbClr val="002060"/>
                </a:solidFill>
                <a:latin typeface="Abadi" panose="020B0604020104020204" pitchFamily="34" charset="0"/>
              </a:rPr>
              <a:t>Engenharia Elétrica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t-BR" sz="2000" u="none" strike="noStrike" dirty="0">
                <a:solidFill>
                  <a:srgbClr val="002060"/>
                </a:solidFill>
                <a:latin typeface="Abadi" panose="020B0604020104020204" pitchFamily="34" charset="0"/>
              </a:rPr>
              <a:t>Engenharia Eletrônica e de Computação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t-BR" sz="2000" dirty="0">
                <a:solidFill>
                  <a:srgbClr val="002060"/>
                </a:solidFill>
                <a:latin typeface="Abadi" panose="020B0604020104020204" pitchFamily="34" charset="0"/>
              </a:rPr>
              <a:t>Engenharia de Materiais</a:t>
            </a:r>
            <a:endParaRPr lang="pt-BR" sz="2000" u="none" strike="noStrike" dirty="0">
              <a:solidFill>
                <a:srgbClr val="002060"/>
              </a:solidFill>
              <a:latin typeface="Abadi" panose="020B0604020104020204" pitchFamily="34" charset="0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t-BR" sz="2000" u="none" strike="noStrike" dirty="0">
                <a:solidFill>
                  <a:srgbClr val="002060"/>
                </a:solidFill>
                <a:latin typeface="Abadi" panose="020B0604020104020204" pitchFamily="34" charset="0"/>
              </a:rPr>
              <a:t>Engenharia Mecânica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t-BR" sz="2000" dirty="0">
                <a:solidFill>
                  <a:srgbClr val="002060"/>
                </a:solidFill>
                <a:latin typeface="Abadi" panose="020B0604020104020204" pitchFamily="34" charset="0"/>
              </a:rPr>
              <a:t>Engenharia Metalúrgica</a:t>
            </a:r>
            <a:endParaRPr lang="pt-BR" sz="2000" u="none" strike="noStrike" dirty="0">
              <a:solidFill>
                <a:srgbClr val="002060"/>
              </a:solidFill>
              <a:latin typeface="Abadi" panose="020B060402010402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t-BR" sz="2000" u="none" strike="noStrike" dirty="0">
                <a:solidFill>
                  <a:srgbClr val="002060"/>
                </a:solidFill>
                <a:latin typeface="Abadi" panose="020B0604020104020204" pitchFamily="34" charset="0"/>
              </a:rPr>
              <a:t>Engenharia Naval e Oceânica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t-BR" sz="2000" u="none" strike="noStrike" dirty="0">
                <a:solidFill>
                  <a:srgbClr val="002060"/>
                </a:solidFill>
                <a:latin typeface="Abadi" panose="020B0604020104020204" pitchFamily="34" charset="0"/>
              </a:rPr>
              <a:t>Engenharia Nuclear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t-BR" sz="2000" u="none" strike="noStrike" dirty="0">
                <a:solidFill>
                  <a:srgbClr val="002060"/>
                </a:solidFill>
                <a:latin typeface="Abadi" panose="020B0604020104020204" pitchFamily="34" charset="0"/>
              </a:rPr>
              <a:t>Engenharia de Petróleo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t-BR" sz="2000" dirty="0">
                <a:solidFill>
                  <a:srgbClr val="002060"/>
                </a:solidFill>
                <a:latin typeface="Abadi" panose="020B0604020104020204" pitchFamily="34" charset="0"/>
              </a:rPr>
              <a:t>Engenharia de Produção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92E8D1F-8818-4C4F-B909-F1F386B86A68}"/>
              </a:ext>
            </a:extLst>
          </p:cNvPr>
          <p:cNvSpPr txBox="1"/>
          <p:nvPr/>
        </p:nvSpPr>
        <p:spPr>
          <a:xfrm>
            <a:off x="241916" y="195486"/>
            <a:ext cx="5123917" cy="107721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pt-BR" sz="3200" b="0" i="0" dirty="0">
                <a:solidFill>
                  <a:srgbClr val="C00000"/>
                </a:solidFill>
                <a:effectLst/>
                <a:latin typeface="OpenSans-Light"/>
              </a:rPr>
              <a:t>Diretoria Adjunta de Ensino e Extensão (DAEX):</a:t>
            </a:r>
            <a:endParaRPr lang="pt-BR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009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24AB85F-F1FB-4B99-A30C-5803A9031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707" y="1192636"/>
            <a:ext cx="11277600" cy="5497828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5CD464B7-F5AE-4FF4-AB6F-E14AA1B88122}"/>
              </a:ext>
            </a:extLst>
          </p:cNvPr>
          <p:cNvSpPr txBox="1"/>
          <p:nvPr/>
        </p:nvSpPr>
        <p:spPr>
          <a:xfrm>
            <a:off x="383707" y="274800"/>
            <a:ext cx="69023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2"/>
                </a:solidFill>
              </a:rPr>
              <a:t>REQUISITOS CURRICULARES** </a:t>
            </a:r>
            <a:r>
              <a:rPr lang="pt-BR" sz="2400" b="1" dirty="0">
                <a:solidFill>
                  <a:schemeClr val="tx2"/>
                </a:solidFill>
              </a:rPr>
              <a:t>(EXEMPLO)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9584BC1-BF7A-45D1-8AE9-AAAD4214812E}"/>
              </a:ext>
            </a:extLst>
          </p:cNvPr>
          <p:cNvSpPr txBox="1"/>
          <p:nvPr/>
        </p:nvSpPr>
        <p:spPr>
          <a:xfrm>
            <a:off x="7696952" y="5890247"/>
            <a:ext cx="39643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i="1" dirty="0"/>
              <a:t>**Exemplo do Currículo de Engenharia de Materiais</a:t>
            </a:r>
          </a:p>
        </p:txBody>
      </p:sp>
    </p:spTree>
    <p:extLst>
      <p:ext uri="{BB962C8B-B14F-4D97-AF65-F5344CB8AC3E}">
        <p14:creationId xmlns:p14="http://schemas.microsoft.com/office/powerpoint/2010/main" val="793274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A9577EF-14C5-4FDC-937B-FF91139EA2EE}"/>
              </a:ext>
            </a:extLst>
          </p:cNvPr>
          <p:cNvSpPr txBox="1"/>
          <p:nvPr/>
        </p:nvSpPr>
        <p:spPr>
          <a:xfrm>
            <a:off x="106532" y="878890"/>
            <a:ext cx="1171852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b="1" dirty="0">
                <a:solidFill>
                  <a:schemeClr val="accent1">
                    <a:lumMod val="75000"/>
                  </a:schemeClr>
                </a:solidFill>
              </a:rPr>
              <a:t>SISTEMA INTEGRADO DE GESTÃO ACADÊMICA</a:t>
            </a:r>
          </a:p>
          <a:p>
            <a:pPr algn="ctr"/>
            <a:endParaRPr lang="pt-BR" sz="72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pt-BR" sz="96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SIGA</a:t>
            </a:r>
          </a:p>
        </p:txBody>
      </p:sp>
    </p:spTree>
    <p:extLst>
      <p:ext uri="{BB962C8B-B14F-4D97-AF65-F5344CB8AC3E}">
        <p14:creationId xmlns:p14="http://schemas.microsoft.com/office/powerpoint/2010/main" val="1637342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D7C52AA8-B608-4366-B46F-4A035D800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275249"/>
            <a:ext cx="10905066" cy="430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228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8B7B28E5-9297-489E-A7BE-07056DC20D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87" y="239318"/>
            <a:ext cx="8592841" cy="3437136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71D4AAF4-75C1-42F2-8DB1-8CF57A3D69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2126" y="3902698"/>
            <a:ext cx="7156662" cy="285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6500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304</Words>
  <Application>Microsoft Office PowerPoint</Application>
  <PresentationFormat>Widescreen</PresentationFormat>
  <Paragraphs>55</Paragraphs>
  <Slides>27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7" baseType="lpstr">
      <vt:lpstr>Abadi</vt:lpstr>
      <vt:lpstr>Arial</vt:lpstr>
      <vt:lpstr>Arial Black</vt:lpstr>
      <vt:lpstr>Bauhaus 93</vt:lpstr>
      <vt:lpstr>Calibri</vt:lpstr>
      <vt:lpstr>Calibri Light</vt:lpstr>
      <vt:lpstr>Open Sans</vt:lpstr>
      <vt:lpstr>OpenSans-Light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Adriana Rocha</dc:creator>
  <cp:lastModifiedBy>Adriana Rocha</cp:lastModifiedBy>
  <cp:revision>8</cp:revision>
  <dcterms:created xsi:type="dcterms:W3CDTF">2022-04-08T19:52:22Z</dcterms:created>
  <dcterms:modified xsi:type="dcterms:W3CDTF">2022-04-10T23:22:50Z</dcterms:modified>
</cp:coreProperties>
</file>