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0" r:id="rId2"/>
    <p:sldMasterId id="2147483855" r:id="rId3"/>
    <p:sldMasterId id="2147483891" r:id="rId4"/>
    <p:sldMasterId id="2147483903" r:id="rId5"/>
  </p:sldMasterIdLst>
  <p:notesMasterIdLst>
    <p:notesMasterId r:id="rId22"/>
  </p:notesMasterIdLst>
  <p:sldIdLst>
    <p:sldId id="261" r:id="rId6"/>
    <p:sldId id="257" r:id="rId7"/>
    <p:sldId id="856" r:id="rId8"/>
    <p:sldId id="353" r:id="rId9"/>
    <p:sldId id="347" r:id="rId10"/>
    <p:sldId id="884" r:id="rId11"/>
    <p:sldId id="875" r:id="rId12"/>
    <p:sldId id="877" r:id="rId13"/>
    <p:sldId id="881" r:id="rId14"/>
    <p:sldId id="880" r:id="rId15"/>
    <p:sldId id="885" r:id="rId16"/>
    <p:sldId id="882" r:id="rId17"/>
    <p:sldId id="888" r:id="rId18"/>
    <p:sldId id="887" r:id="rId19"/>
    <p:sldId id="883" r:id="rId20"/>
    <p:sldId id="256" r:id="rId21"/>
  </p:sldIdLst>
  <p:sldSz cx="12193588" cy="6858000"/>
  <p:notesSz cx="10234613" cy="7104063"/>
  <p:defaultTextStyle>
    <a:defPPr>
      <a:defRPr lang="pt-BR"/>
    </a:defPPr>
    <a:lvl1pPr marL="0" algn="l" defTabSz="1474777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1pPr>
    <a:lvl2pPr marL="737389" algn="l" defTabSz="1474777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2pPr>
    <a:lvl3pPr marL="1474777" algn="l" defTabSz="1474777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3pPr>
    <a:lvl4pPr marL="2212167" algn="l" defTabSz="1474777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4pPr>
    <a:lvl5pPr marL="2949554" algn="l" defTabSz="1474777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5pPr>
    <a:lvl6pPr marL="3686944" algn="l" defTabSz="1474777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6pPr>
    <a:lvl7pPr marL="4424333" algn="l" defTabSz="1474777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7pPr>
    <a:lvl8pPr marL="5161723" algn="l" defTabSz="1474777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8pPr>
    <a:lvl9pPr marL="5899112" algn="l" defTabSz="1474777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485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  <a:srgbClr val="008000"/>
    <a:srgbClr val="FF9900"/>
    <a:srgbClr val="00CC00"/>
    <a:srgbClr val="00FF00"/>
    <a:srgbClr val="E22ABF"/>
    <a:srgbClr val="F12F1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486" y="-96"/>
      </p:cViewPr>
      <p:guideLst>
        <p:guide orient="horz" pos="2160"/>
        <p:guide pos="34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435716" cy="355203"/>
          </a:xfrm>
          <a:prstGeom prst="rect">
            <a:avLst/>
          </a:prstGeom>
        </p:spPr>
        <p:txBody>
          <a:bodyPr vert="horz" lIns="134234" tIns="67117" rIns="134234" bIns="67117" rtlCol="0"/>
          <a:lstStyle>
            <a:lvl1pPr algn="l">
              <a:defRPr sz="18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796748" y="1"/>
            <a:ext cx="4435716" cy="355203"/>
          </a:xfrm>
          <a:prstGeom prst="rect">
            <a:avLst/>
          </a:prstGeom>
        </p:spPr>
        <p:txBody>
          <a:bodyPr vert="horz" lIns="134234" tIns="67117" rIns="134234" bIns="67117" rtlCol="0"/>
          <a:lstStyle>
            <a:lvl1pPr algn="r">
              <a:defRPr sz="1800"/>
            </a:lvl1pPr>
          </a:lstStyle>
          <a:p>
            <a:fld id="{8F4BE71B-D9AE-47BC-BBAC-D3EFA2CF3B27}" type="datetimeFigureOut">
              <a:rPr lang="pt-BR" smtClean="0"/>
              <a:pPr/>
              <a:t>11/04/2022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984500" y="887413"/>
            <a:ext cx="4265613" cy="2400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4234" tIns="67117" rIns="134234" bIns="67117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023462" y="3419494"/>
            <a:ext cx="8187690" cy="2796563"/>
          </a:xfrm>
          <a:prstGeom prst="rect">
            <a:avLst/>
          </a:prstGeom>
        </p:spPr>
        <p:txBody>
          <a:bodyPr vert="horz" lIns="134234" tIns="67117" rIns="134234" bIns="67117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6748861"/>
            <a:ext cx="4435716" cy="355203"/>
          </a:xfrm>
          <a:prstGeom prst="rect">
            <a:avLst/>
          </a:prstGeom>
        </p:spPr>
        <p:txBody>
          <a:bodyPr vert="horz" lIns="134234" tIns="67117" rIns="134234" bIns="67117" rtlCol="0" anchor="b"/>
          <a:lstStyle>
            <a:lvl1pPr algn="l">
              <a:defRPr sz="18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796748" y="6748861"/>
            <a:ext cx="4435716" cy="355203"/>
          </a:xfrm>
          <a:prstGeom prst="rect">
            <a:avLst/>
          </a:prstGeom>
        </p:spPr>
        <p:txBody>
          <a:bodyPr vert="horz" lIns="134234" tIns="67117" rIns="134234" bIns="67117" rtlCol="0" anchor="b"/>
          <a:lstStyle>
            <a:lvl1pPr algn="r">
              <a:defRPr sz="1800"/>
            </a:lvl1pPr>
          </a:lstStyle>
          <a:p>
            <a:fld id="{2BD95F0E-C821-4BC1-99E6-51BD72E3FD1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29473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ço Reservado para Anotações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147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UFRJ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47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ofelia@eq.ufrj.br</a:t>
            </a:r>
          </a:p>
        </p:txBody>
      </p:sp>
      <p:sp>
        <p:nvSpPr>
          <p:cNvPr id="37894" name="Espaço Reservado para Número de Slid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147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C22B6B-858C-4B2C-AD0E-0418741E8057}" type="slidenum">
              <a:rPr kumimoji="0" lang="pt-BR" altLang="pt-B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474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4088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5286" y="2126203"/>
            <a:ext cx="1037325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30686" y="3840488"/>
            <a:ext cx="85426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9304" y="6378164"/>
            <a:ext cx="3905227" cy="44672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0304" y="6378164"/>
            <a:ext cx="2806881" cy="4467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6875" y="6378164"/>
            <a:ext cx="2806881" cy="4467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B0BE703-C5B1-4B83-B9ED-07C5BEBE4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7" y="365129"/>
            <a:ext cx="1051697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A381A78-438A-4EE6-894F-06A1B2766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009" y="1681163"/>
            <a:ext cx="5158459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17" indent="0">
              <a:buNone/>
              <a:defRPr sz="1999" b="1"/>
            </a:lvl2pPr>
            <a:lvl3pPr marL="914035" indent="0">
              <a:buNone/>
              <a:defRPr sz="1799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5" indent="0">
              <a:buNone/>
              <a:defRPr sz="1600" b="1"/>
            </a:lvl6pPr>
            <a:lvl7pPr marL="2742103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7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B677B318-663F-4CE4-89F0-BAB77B00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009" y="2505075"/>
            <a:ext cx="5158459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28D4BE1F-05ED-499B-A129-1944B3795A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115" y="1681163"/>
            <a:ext cx="5183863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17" indent="0">
              <a:buNone/>
              <a:defRPr sz="1999" b="1"/>
            </a:lvl2pPr>
            <a:lvl3pPr marL="914035" indent="0">
              <a:buNone/>
              <a:defRPr sz="1799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5" indent="0">
              <a:buNone/>
              <a:defRPr sz="1600" b="1"/>
            </a:lvl6pPr>
            <a:lvl7pPr marL="2742103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7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EB3B9950-7316-4E40-9AF4-4015F5DC3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115" y="2505075"/>
            <a:ext cx="5183863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A4DFD8D8-F217-4DB0-82A9-3E0D72360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pt-BR" smtClean="0"/>
              <a:pPr/>
              <a:t>11/04/2022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E59CA02C-CA97-4617-94BD-18421D67B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5FB7C31C-4CC1-41DA-AD38-2DAF3C84E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787523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FDAD718-19FA-4CBC-B779-EFDE88568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3106D5F7-88AB-4EF7-B0EB-C6E40EC70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pt-BR" smtClean="0"/>
              <a:pPr/>
              <a:t>11/04/2022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1E4A4308-DDD4-4487-9180-763533815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158A8F86-8CEC-40F7-AAF8-D7B50024F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912839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FC89F9CA-9FEA-4871-B694-D4B909315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pt-BR" smtClean="0"/>
              <a:pPr/>
              <a:t>11/04/2022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E9ADCF64-D9D3-4215-A50F-DA01A59F3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ADA544A5-CE90-4EAF-A3A3-EAE91600A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261798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E4D3FCF-C328-4BCA-9F49-E03596F48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10" y="457200"/>
            <a:ext cx="3932749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8049A8E-5133-4DF9-8E3D-2EB68353F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974" y="987650"/>
            <a:ext cx="6173005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F1BFA1BD-C0B7-4FE9-99A2-594D5DD4EE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10" y="2057400"/>
            <a:ext cx="39327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17" indent="0">
              <a:buNone/>
              <a:defRPr sz="1400"/>
            </a:lvl2pPr>
            <a:lvl3pPr marL="914035" indent="0">
              <a:buNone/>
              <a:defRPr sz="1200"/>
            </a:lvl3pPr>
            <a:lvl4pPr marL="1371052" indent="0">
              <a:buNone/>
              <a:defRPr sz="1000"/>
            </a:lvl4pPr>
            <a:lvl5pPr marL="1828068" indent="0">
              <a:buNone/>
              <a:defRPr sz="1000"/>
            </a:lvl5pPr>
            <a:lvl6pPr marL="2285085" indent="0">
              <a:buNone/>
              <a:defRPr sz="1000"/>
            </a:lvl6pPr>
            <a:lvl7pPr marL="2742103" indent="0">
              <a:buNone/>
              <a:defRPr sz="1000"/>
            </a:lvl7pPr>
            <a:lvl8pPr marL="3199120" indent="0">
              <a:buNone/>
              <a:defRPr sz="1000"/>
            </a:lvl8pPr>
            <a:lvl9pPr marL="3656137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3DBBF57E-E8BA-427E-946D-DB4831BCF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pt-BR" smtClean="0"/>
              <a:pPr/>
              <a:t>11/04/2022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36F6B9B0-B2E0-420C-AFD2-5D3923F96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820C3053-88DE-43D7-8AE4-C1DCA2425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12145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B854AB1-03B8-4179-9193-04850F004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10" y="457200"/>
            <a:ext cx="3932749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67CD5901-05F9-4BF9-B911-B626A9A102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974" y="987650"/>
            <a:ext cx="6173005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17" indent="0">
              <a:buNone/>
              <a:defRPr sz="2799"/>
            </a:lvl2pPr>
            <a:lvl3pPr marL="914035" indent="0">
              <a:buNone/>
              <a:defRPr sz="2399"/>
            </a:lvl3pPr>
            <a:lvl4pPr marL="1371052" indent="0">
              <a:buNone/>
              <a:defRPr sz="1999"/>
            </a:lvl4pPr>
            <a:lvl5pPr marL="1828068" indent="0">
              <a:buNone/>
              <a:defRPr sz="1999"/>
            </a:lvl5pPr>
            <a:lvl6pPr marL="2285085" indent="0">
              <a:buNone/>
              <a:defRPr sz="1999"/>
            </a:lvl6pPr>
            <a:lvl7pPr marL="2742103" indent="0">
              <a:buNone/>
              <a:defRPr sz="1999"/>
            </a:lvl7pPr>
            <a:lvl8pPr marL="3199120" indent="0">
              <a:buNone/>
              <a:defRPr sz="1999"/>
            </a:lvl8pPr>
            <a:lvl9pPr marL="3656137" indent="0">
              <a:buNone/>
              <a:defRPr sz="1999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75D5084B-65B5-466A-AF2A-045DD903A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10" y="2057400"/>
            <a:ext cx="39327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17" indent="0">
              <a:buNone/>
              <a:defRPr sz="1400"/>
            </a:lvl2pPr>
            <a:lvl3pPr marL="914035" indent="0">
              <a:buNone/>
              <a:defRPr sz="1200"/>
            </a:lvl3pPr>
            <a:lvl4pPr marL="1371052" indent="0">
              <a:buNone/>
              <a:defRPr sz="1000"/>
            </a:lvl4pPr>
            <a:lvl5pPr marL="1828068" indent="0">
              <a:buNone/>
              <a:defRPr sz="1000"/>
            </a:lvl5pPr>
            <a:lvl6pPr marL="2285085" indent="0">
              <a:buNone/>
              <a:defRPr sz="1000"/>
            </a:lvl6pPr>
            <a:lvl7pPr marL="2742103" indent="0">
              <a:buNone/>
              <a:defRPr sz="1000"/>
            </a:lvl7pPr>
            <a:lvl8pPr marL="3199120" indent="0">
              <a:buNone/>
              <a:defRPr sz="1000"/>
            </a:lvl8pPr>
            <a:lvl9pPr marL="3656137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C26F79B8-98BE-4A83-811C-549FE0A04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pt-BR" smtClean="0"/>
              <a:pPr/>
              <a:t>11/04/2022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1ECBC824-3BF1-4617-BF24-7E3BDFA02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02F40A05-516D-4815-8ED9-C8B1A503F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951691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CB912F1-A1C2-48AD-ABA7-48344E9A3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AB41B7B1-65A6-4844-917C-10A989AA2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B5EF041-12C2-4EE4-B2F0-2E07FFF4C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pt-BR" smtClean="0"/>
              <a:pPr/>
              <a:t>11/04/2022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AA6F4B4-7C10-4581-A8A5-059AB1509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C225CA9-EB93-4D4B-B3B2-B0F0DA18F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316530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78616675-60DC-4FA3-ADEC-4CCAE24C69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6037" y="365125"/>
            <a:ext cx="2629242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2308E431-308F-43B0-93BB-AD04874C8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310" y="365125"/>
            <a:ext cx="7735307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38D08F6-F078-49BA-AEAD-C21C1E8A7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pt-BR" smtClean="0"/>
              <a:pPr/>
              <a:t>11/04/2022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872C0E2-26FD-4374-9128-F79F895EF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2823806-C0E3-4E3C-B35B-54CB41B7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15091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07192646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99892" y="1117344"/>
            <a:ext cx="1439663" cy="706988"/>
          </a:xfrm>
          <a:prstGeom prst="rect">
            <a:avLst/>
          </a:prstGeom>
        </p:spPr>
        <p:txBody>
          <a:bodyPr lIns="0" tIns="0" rIns="0" bIns="0"/>
          <a:lstStyle>
            <a:lvl1pPr>
              <a:defRPr sz="4592" b="0" i="0">
                <a:solidFill>
                  <a:srgbClr val="22316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0305" y="1577343"/>
            <a:ext cx="5308667" cy="387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5087" y="1577343"/>
            <a:ext cx="5308667" cy="387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49306" y="6378168"/>
            <a:ext cx="3905227" cy="44672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73893"/>
            <a:endParaRPr lang="pt-BR" sz="290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10304" y="6378168"/>
            <a:ext cx="2806881" cy="4467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73893"/>
            <a:fld id="{1D8BD707-D9CF-40AE-B4C6-C98DA3205C09}" type="datetimeFigureOut">
              <a:rPr lang="en-US" sz="2902" smtClean="0">
                <a:solidFill>
                  <a:prstClr val="black">
                    <a:tint val="75000"/>
                  </a:prstClr>
                </a:solidFill>
              </a:rPr>
              <a:pPr defTabSz="1473893"/>
              <a:t>4/11/2022</a:t>
            </a:fld>
            <a:endParaRPr lang="en-US" sz="290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786875" y="6378168"/>
            <a:ext cx="2806881" cy="4467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73893"/>
            <a:fld id="{B6F15528-21DE-4FAA-801E-634DDDAF4B2B}" type="slidenum">
              <a:rPr lang="pt-BR" sz="2902" smtClean="0">
                <a:solidFill>
                  <a:prstClr val="black">
                    <a:tint val="75000"/>
                  </a:prstClr>
                </a:solidFill>
              </a:rPr>
              <a:pPr defTabSz="1473893"/>
              <a:t>‹nº›</a:t>
            </a:fld>
            <a:endParaRPr lang="pt-BR" sz="2902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390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5" y="0"/>
            <a:ext cx="121912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9548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99892" y="1117344"/>
            <a:ext cx="1439663" cy="706988"/>
          </a:xfrm>
          <a:prstGeom prst="rect">
            <a:avLst/>
          </a:prstGeom>
        </p:spPr>
        <p:txBody>
          <a:bodyPr lIns="0" tIns="0" rIns="0" bIns="0"/>
          <a:lstStyle>
            <a:lvl1pPr>
              <a:defRPr sz="4594" b="0" i="0">
                <a:solidFill>
                  <a:srgbClr val="22316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1936" y="2226904"/>
            <a:ext cx="11620182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9304" y="6378164"/>
            <a:ext cx="3905227" cy="44672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0304" y="6378164"/>
            <a:ext cx="2806881" cy="4467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6875" y="6378164"/>
            <a:ext cx="2806881" cy="4467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3B9DF9D-B395-2245-A135-2A865377E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272" y="1122363"/>
            <a:ext cx="91451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582D035-4461-E544-A29F-847656D33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272" y="3602038"/>
            <a:ext cx="9145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406C565-F4E3-8A40-BF90-ED09AE734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F8EB-B423-9C4D-894A-2A341547C64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40E630F-A4A2-5846-9C35-DA643FFE5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2301A50-08DD-1F45-AEBE-D2C931CC7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A46C-435C-FF47-B300-DA67420D53E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0352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9D8DB7-B622-BD4E-98DA-4F670E85A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79B0247-3C9C-D942-8722-4B53A3CAB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4A8092C-4049-CD4F-88A0-3BAC3AB67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F8EB-B423-9C4D-894A-2A341547C64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52DA9E6-2880-D247-86B8-A09748F41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7F0B3CB-3645-6E4F-8B4C-6C572D7BA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A46C-435C-FF47-B300-DA67420D53E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2172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F3D13E-43FD-A444-816F-764CB6281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958" y="1709885"/>
            <a:ext cx="105169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77F402C-C74F-A843-A2C0-7E694469B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958" y="4589610"/>
            <a:ext cx="1051697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630F165-5784-3A46-8C13-ED2B3B1B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F8EB-B423-9C4D-894A-2A341547C64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4C91EC5-D854-6547-A7E5-B9C8404EE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563B792-FD26-8244-AD38-CCE54463D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A46C-435C-FF47-B300-DA67420D53E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0909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0CC638A-DDB7-5F40-B0FE-F4F4C869D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CC8D738-8BC2-444E-8228-7313ADE1AC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309" y="1825625"/>
            <a:ext cx="5182275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19ED5D33-8D5A-3C41-84E6-8EB97305D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3077" y="1825625"/>
            <a:ext cx="5182275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3AEDE1CA-7820-A04B-8659-29B8A969D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F8EB-B423-9C4D-894A-2A341547C64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3411DD72-6E64-8B40-9DF8-FAEE5F031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0DA34465-AC2D-5D48-AD7E-89E132CA3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A46C-435C-FF47-B300-DA67420D53E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4544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12278B-9654-9040-A1CB-7BB87E009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7" y="365129"/>
            <a:ext cx="1051697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588AE359-00BD-824E-AD70-B671B5ABE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971" y="1681163"/>
            <a:ext cx="515845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E448B7C2-E8A0-1242-85B2-C744E0528F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971" y="2505075"/>
            <a:ext cx="5158459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3C80B8E6-4CBB-9E45-98F2-46BB3FF0DA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077" y="1681163"/>
            <a:ext cx="518386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0EADBA17-7723-7547-86F3-245427AE32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077" y="2505075"/>
            <a:ext cx="5183863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6EBD3C3A-DD2F-C147-8FC2-2861B5F23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F8EB-B423-9C4D-894A-2A341547C64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67ECE648-7B99-F045-ABD8-E26CECFF9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EF76A779-1B34-D043-B915-6F954913D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A46C-435C-FF47-B300-DA67420D53E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0959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BB5C667-4FE3-B64B-B9A7-F0E83F93C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A3227986-2480-EF46-8EBF-2DC29E018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F8EB-B423-9C4D-894A-2A341547C64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0367D662-729A-9545-BDF7-0B4C16BCB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41CEBF4D-AFDA-DC40-85F7-99C422394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A46C-435C-FF47-B300-DA67420D53E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3130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B62A5C2A-B0D5-C94A-B581-C36E7DAB6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F8EB-B423-9C4D-894A-2A341547C64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047CBCB3-D40D-9647-BDE9-2A5CDD472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D2A9965A-4C01-FE4F-9887-ED4B46E8A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A46C-435C-FF47-B300-DA67420D53E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69459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3CE37D0-D5F4-4D47-AE71-E62DC0D36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71" y="457200"/>
            <a:ext cx="39327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76770E2-1C86-BE49-9726-1A953A29A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863" y="987572"/>
            <a:ext cx="617300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3C7ECB97-20D7-304C-93DB-04B94FA0E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971" y="2057400"/>
            <a:ext cx="39327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3647A670-B292-E54E-9373-117A70FED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F8EB-B423-9C4D-894A-2A341547C64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D7CD0F82-ABB2-C94E-B209-569EF9804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4041C9F6-F53A-6846-9123-E5A60476C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A46C-435C-FF47-B300-DA67420D53E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3526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86EA64C-1F8A-8744-B465-DBA245EAF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71" y="457200"/>
            <a:ext cx="39327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CB2D6317-7534-114D-8CE3-62C497EECA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863" y="987572"/>
            <a:ext cx="617300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565D8D46-CE88-3447-963C-F01773F16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971" y="2057400"/>
            <a:ext cx="39327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E35FDC2C-3B30-134F-AE23-409887915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F8EB-B423-9C4D-894A-2A341547C64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0497F441-A272-3E4D-BD0A-F0549B725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944BDD2E-DEB6-F441-98FE-18BB4297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A46C-435C-FF47-B300-DA67420D53E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9972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4D8BEEF-5FBF-7D42-98C9-438D7D902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722D545C-8151-CA49-B956-E13F4CFC93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2FDF73B-A70C-1540-AED7-FC9C88064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F8EB-B423-9C4D-894A-2A341547C64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5510AF7-075D-3646-89BB-BCFACD534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B8463C1-F598-714C-B92A-4AA4DC689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A46C-435C-FF47-B300-DA67420D53E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242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99892" y="1117344"/>
            <a:ext cx="1439663" cy="706988"/>
          </a:xfrm>
          <a:prstGeom prst="rect">
            <a:avLst/>
          </a:prstGeom>
        </p:spPr>
        <p:txBody>
          <a:bodyPr lIns="0" tIns="0" rIns="0" bIns="0"/>
          <a:lstStyle>
            <a:lvl1pPr>
              <a:defRPr sz="4594" b="0" i="0">
                <a:solidFill>
                  <a:srgbClr val="22316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0304" y="1577345"/>
            <a:ext cx="530866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5087" y="1577345"/>
            <a:ext cx="530866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49304" y="6378164"/>
            <a:ext cx="3905227" cy="44672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10304" y="6378164"/>
            <a:ext cx="2806881" cy="4467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786875" y="6378164"/>
            <a:ext cx="2806881" cy="4467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90DD2818-E69D-B748-9CE2-F49BB8C7FF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6037" y="365125"/>
            <a:ext cx="2629242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33FC0832-6914-CE4D-AC61-908AC2C1D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309" y="365125"/>
            <a:ext cx="7735307" cy="5811838"/>
          </a:xfr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E50C95D-7135-FA45-A22D-B2D59668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F8EB-B423-9C4D-894A-2A341547C64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D034345-73C1-664B-856C-3CA3B045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E39A050-0224-7C4B-8C42-399CF6A02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A46C-435C-FF47-B300-DA67420D53E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75026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>
            <a:extLst>
              <a:ext uri="{FF2B5EF4-FFF2-40B4-BE49-F238E27FC236}">
                <a16:creationId xmlns:a16="http://schemas.microsoft.com/office/drawing/2014/main" xmlns="" id="{2ADA93BE-969B-4241-BE1B-6652D7F818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12190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831959" y="1709739"/>
            <a:ext cx="5539854" cy="2852737"/>
          </a:xfrm>
        </p:spPr>
        <p:txBody>
          <a:bodyPr anchor="b"/>
          <a:lstStyle>
            <a:lvl1pPr>
              <a:defRPr sz="6000">
                <a:solidFill>
                  <a:srgbClr val="EDEDED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9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959" y="4589464"/>
            <a:ext cx="553985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xmlns="" val="42690808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3B9DF9D-B395-2245-A135-2A865377E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243" y="1122363"/>
            <a:ext cx="91451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582D035-4461-E544-A29F-847656D33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243" y="3602038"/>
            <a:ext cx="9145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406C565-F4E3-8A40-BF90-ED09AE734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F8EB-B423-9C4D-894A-2A341547C64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40E630F-A4A2-5846-9C35-DA643FFE5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2301A50-08DD-1F45-AEBE-D2C931CC7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A46C-435C-FF47-B300-DA67420D53E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49927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9D8DB7-B622-BD4E-98DA-4F670E85A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79B0247-3C9C-D942-8722-4B53A3CAB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4A8092C-4049-CD4F-88A0-3BAC3AB67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F8EB-B423-9C4D-894A-2A341547C64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52DA9E6-2880-D247-86B8-A09748F41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7F0B3CB-3645-6E4F-8B4C-6C572D7BA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A46C-435C-FF47-B300-DA67420D53E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04817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F3D13E-43FD-A444-816F-764CB6281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958" y="1709827"/>
            <a:ext cx="105169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77F402C-C74F-A843-A2C0-7E694469B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958" y="4589552"/>
            <a:ext cx="1051697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630F165-5784-3A46-8C13-ED2B3B1B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F8EB-B423-9C4D-894A-2A341547C64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4C91EC5-D854-6547-A7E5-B9C8404EE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563B792-FD26-8244-AD38-CCE54463D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A46C-435C-FF47-B300-DA67420D53E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52747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0CC638A-DDB7-5F40-B0FE-F4F4C869D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CC8D738-8BC2-444E-8228-7313ADE1AC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309" y="1825625"/>
            <a:ext cx="5182275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19ED5D33-8D5A-3C41-84E6-8EB97305D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3048" y="1825625"/>
            <a:ext cx="5182275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3AEDE1CA-7820-A04B-8659-29B8A969D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F8EB-B423-9C4D-894A-2A341547C64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3411DD72-6E64-8B40-9DF8-FAEE5F031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0DA34465-AC2D-5D48-AD7E-89E132CA3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A46C-435C-FF47-B300-DA67420D53E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05116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12278B-9654-9040-A1CB-7BB87E009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7" y="365129"/>
            <a:ext cx="1051697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588AE359-00BD-824E-AD70-B671B5ABE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942" y="1681163"/>
            <a:ext cx="515845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E448B7C2-E8A0-1242-85B2-C744E0528F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942" y="2505075"/>
            <a:ext cx="5158459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3C80B8E6-4CBB-9E45-98F2-46BB3FF0DA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048" y="1681163"/>
            <a:ext cx="518386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0EADBA17-7723-7547-86F3-245427AE32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048" y="2505075"/>
            <a:ext cx="5183863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6EBD3C3A-DD2F-C147-8FC2-2861B5F23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F8EB-B423-9C4D-894A-2A341547C64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67ECE648-7B99-F045-ABD8-E26CECFF9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EF76A779-1B34-D043-B915-6F954913D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A46C-435C-FF47-B300-DA67420D53E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50464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BB5C667-4FE3-B64B-B9A7-F0E83F93C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A3227986-2480-EF46-8EBF-2DC29E018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F8EB-B423-9C4D-894A-2A341547C64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0367D662-729A-9545-BDF7-0B4C16BCB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41CEBF4D-AFDA-DC40-85F7-99C422394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A46C-435C-FF47-B300-DA67420D53E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13607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B62A5C2A-B0D5-C94A-B581-C36E7DAB6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F8EB-B423-9C4D-894A-2A341547C64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047CBCB3-D40D-9647-BDE9-2A5CDD472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D2A9965A-4C01-FE4F-9887-ED4B46E8A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A46C-435C-FF47-B300-DA67420D53E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54633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3CE37D0-D5F4-4D47-AE71-E62DC0D36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42" y="457200"/>
            <a:ext cx="39327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76770E2-1C86-BE49-9726-1A953A29A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863" y="987514"/>
            <a:ext cx="617300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3C7ECB97-20D7-304C-93DB-04B94FA0E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942" y="2057400"/>
            <a:ext cx="39327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3647A670-B292-E54E-9373-117A70FED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F8EB-B423-9C4D-894A-2A341547C64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D7CD0F82-ABB2-C94E-B209-569EF9804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4041C9F6-F53A-6846-9123-E5A60476C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A46C-435C-FF47-B300-DA67420D53E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597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225"/>
            <a:ext cx="12199734" cy="6855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67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99892" y="1117344"/>
            <a:ext cx="1439663" cy="706988"/>
          </a:xfrm>
          <a:prstGeom prst="rect">
            <a:avLst/>
          </a:prstGeom>
        </p:spPr>
        <p:txBody>
          <a:bodyPr lIns="0" tIns="0" rIns="0" bIns="0"/>
          <a:lstStyle>
            <a:lvl1pPr>
              <a:defRPr sz="4594" b="0" i="0">
                <a:solidFill>
                  <a:srgbClr val="22316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49304" y="6378164"/>
            <a:ext cx="3905227" cy="44672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10304" y="6378164"/>
            <a:ext cx="2806881" cy="4467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786875" y="6378164"/>
            <a:ext cx="2806881" cy="4467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86EA64C-1F8A-8744-B465-DBA245EAF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42" y="457200"/>
            <a:ext cx="39327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CB2D6317-7534-114D-8CE3-62C497EECA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863" y="987514"/>
            <a:ext cx="617300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565D8D46-CE88-3447-963C-F01773F16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942" y="2057400"/>
            <a:ext cx="39327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E35FDC2C-3B30-134F-AE23-409887915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F8EB-B423-9C4D-894A-2A341547C64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0497F441-A272-3E4D-BD0A-F0549B725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944BDD2E-DEB6-F441-98FE-18BB4297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A46C-435C-FF47-B300-DA67420D53E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08989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4D8BEEF-5FBF-7D42-98C9-438D7D902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722D545C-8151-CA49-B956-E13F4CFC93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2FDF73B-A70C-1540-AED7-FC9C88064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F8EB-B423-9C4D-894A-2A341547C64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5510AF7-075D-3646-89BB-BCFACD534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B8463C1-F598-714C-B92A-4AA4DC689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A46C-435C-FF47-B300-DA67420D53E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55751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90DD2818-E69D-B748-9CE2-F49BB8C7FF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6037" y="365125"/>
            <a:ext cx="2629242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33FC0832-6914-CE4D-AC61-908AC2C1D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309" y="365125"/>
            <a:ext cx="7735307" cy="5811838"/>
          </a:xfr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E50C95D-7135-FA45-A22D-B2D59668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F8EB-B423-9C4D-894A-2A341547C64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D034345-73C1-664B-856C-3CA3B045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E39A050-0224-7C4B-8C42-399CF6A02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A46C-435C-FF47-B300-DA67420D53E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78794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>
            <a:extLst>
              <a:ext uri="{FF2B5EF4-FFF2-40B4-BE49-F238E27FC236}">
                <a16:creationId xmlns:a16="http://schemas.microsoft.com/office/drawing/2014/main" xmlns="" id="{374C3762-E5B0-4BC0-9079-5B3B6D913C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938" y="-7938"/>
            <a:ext cx="12263448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309" y="1028700"/>
            <a:ext cx="10608422" cy="2024063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28255A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199" y="3602038"/>
            <a:ext cx="9145191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EDEDE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xmlns="" id="{0B56FD5B-3557-44F7-A81F-0EFD8FDC6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D14D0-EDE1-4DA0-A866-F12A96FB360D}" type="datetimeFigureOut">
              <a:rPr lang="pt-BR"/>
              <a:pPr>
                <a:defRPr/>
              </a:pPr>
              <a:t>11/04/2022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06F5C694-82BF-48CC-97F4-E93448236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xmlns="" id="{335056F7-4A9B-43C4-A152-92990EA72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1157D-F91D-4CFA-ACC2-328EE1FB113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0522001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>
            <a:extLst>
              <a:ext uri="{FF2B5EF4-FFF2-40B4-BE49-F238E27FC236}">
                <a16:creationId xmlns:a16="http://schemas.microsoft.com/office/drawing/2014/main" xmlns="" id="{B8FBCFF8-AF7E-4E4D-ADBE-7D752FDE92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9" t="476" r="-2"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21198752">
            <a:off x="527563" y="1153604"/>
            <a:ext cx="10385878" cy="2852737"/>
          </a:xfrm>
        </p:spPr>
        <p:txBody>
          <a:bodyPr anchor="b"/>
          <a:lstStyle>
            <a:lvl1pPr>
              <a:defRPr sz="6000">
                <a:solidFill>
                  <a:srgbClr val="292759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 rot="21215218">
            <a:off x="838630" y="4279294"/>
            <a:ext cx="10414789" cy="150018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1335460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>
            <a:extLst>
              <a:ext uri="{FF2B5EF4-FFF2-40B4-BE49-F238E27FC236}">
                <a16:creationId xmlns:a16="http://schemas.microsoft.com/office/drawing/2014/main" xmlns="" id="{8F7DF650-AEDE-4DD0-A649-5B9693EF3B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9"/>
            <a:ext cx="12193588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310" y="446769"/>
            <a:ext cx="918874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309" y="1966954"/>
            <a:ext cx="10516970" cy="4128367"/>
          </a:xfr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xmlns="" id="{3AB1A3D5-CFC3-4476-99AA-052C6424D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8B209-1EEC-4F02-9674-6A369842681C}" type="datetimeFigureOut">
              <a:rPr lang="pt-BR"/>
              <a:pPr>
                <a:defRPr/>
              </a:pPr>
              <a:t>11/04/2022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FA32272C-BC32-43E4-B3BD-F12B6119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xmlns="" id="{F823E05C-E994-4E58-AA73-64FC4C239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261BD-F333-4FF9-AB17-956318EDE95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7379676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7">
            <a:extLst>
              <a:ext uri="{FF2B5EF4-FFF2-40B4-BE49-F238E27FC236}">
                <a16:creationId xmlns:a16="http://schemas.microsoft.com/office/drawing/2014/main" xmlns="" id="{70065D39-0C32-499F-9309-1C67D6674F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9"/>
            <a:ext cx="12193588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2084" y="365126"/>
            <a:ext cx="9122264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82085" y="1973627"/>
            <a:ext cx="4777696" cy="7630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982084" y="2786289"/>
            <a:ext cx="4777696" cy="3412617"/>
          </a:xfr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56674" y="1973627"/>
            <a:ext cx="4801225" cy="7630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56674" y="2789238"/>
            <a:ext cx="4801225" cy="3412617"/>
          </a:xfr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8" name="Espaço Reservado para Data 6">
            <a:extLst>
              <a:ext uri="{FF2B5EF4-FFF2-40B4-BE49-F238E27FC236}">
                <a16:creationId xmlns:a16="http://schemas.microsoft.com/office/drawing/2014/main" xmlns="" id="{9438D8DC-DE94-4F7A-BABD-5CCD3EF1D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63967-9030-421B-8105-93AD9FB8D49E}" type="datetimeFigureOut">
              <a:rPr lang="pt-BR"/>
              <a:pPr>
                <a:defRPr/>
              </a:pPr>
              <a:t>11/04/2022</a:t>
            </a:fld>
            <a:endParaRPr lang="pt-BR"/>
          </a:p>
        </p:txBody>
      </p:sp>
      <p:sp>
        <p:nvSpPr>
          <p:cNvPr id="9" name="Espaço Reservado para Rodapé 7">
            <a:extLst>
              <a:ext uri="{FF2B5EF4-FFF2-40B4-BE49-F238E27FC236}">
                <a16:creationId xmlns:a16="http://schemas.microsoft.com/office/drawing/2014/main" xmlns="" id="{602DE8A1-F26F-41F9-AD43-ED8478277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8">
            <a:extLst>
              <a:ext uri="{FF2B5EF4-FFF2-40B4-BE49-F238E27FC236}">
                <a16:creationId xmlns:a16="http://schemas.microsoft.com/office/drawing/2014/main" xmlns="" id="{06D30E36-3AA1-4279-A308-22E33894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AC740-FB90-4506-8AA9-5CB416792B2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7475583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7">
            <a:extLst>
              <a:ext uri="{FF2B5EF4-FFF2-40B4-BE49-F238E27FC236}">
                <a16:creationId xmlns:a16="http://schemas.microsoft.com/office/drawing/2014/main" xmlns="" id="{98725C3C-322A-41B3-B5A8-48BADB82F3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12190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309" y="365126"/>
            <a:ext cx="8904368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9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309" y="2000351"/>
            <a:ext cx="5234098" cy="442483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10" name="Espaço Reservado para Imagem 2"/>
          <p:cNvSpPr>
            <a:spLocks noGrp="1"/>
          </p:cNvSpPr>
          <p:nvPr>
            <p:ph type="pic" idx="10"/>
          </p:nvPr>
        </p:nvSpPr>
        <p:spPr>
          <a:xfrm>
            <a:off x="6246165" y="2000351"/>
            <a:ext cx="5234098" cy="442483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xmlns="" val="23486210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7">
            <a:extLst>
              <a:ext uri="{FF2B5EF4-FFF2-40B4-BE49-F238E27FC236}">
                <a16:creationId xmlns:a16="http://schemas.microsoft.com/office/drawing/2014/main" xmlns="" id="{96B74884-3AB0-4A9A-AE8E-C04756117E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12190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839898" y="457200"/>
            <a:ext cx="39327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0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952185" y="992188"/>
            <a:ext cx="6173004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898" y="2145792"/>
            <a:ext cx="3932749" cy="37231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xmlns="" val="38945104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>
            <a:extLst>
              <a:ext uri="{FF2B5EF4-FFF2-40B4-BE49-F238E27FC236}">
                <a16:creationId xmlns:a16="http://schemas.microsoft.com/office/drawing/2014/main" xmlns="" id="{313CC306-36AE-4671-91E3-58E9668005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12190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50566" y="170054"/>
            <a:ext cx="1013592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350565" y="1630553"/>
            <a:ext cx="1051697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xmlns="" val="322763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9304" y="6378164"/>
            <a:ext cx="3905227" cy="44672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10304" y="6378164"/>
            <a:ext cx="2806881" cy="4467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86875" y="6378164"/>
            <a:ext cx="2806881" cy="4467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9383" y="457200"/>
            <a:ext cx="39327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2275" y="995364"/>
            <a:ext cx="6173004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59383" y="2057400"/>
            <a:ext cx="39327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32094D6C-639E-4455-B762-D8FCBB2147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3931" y="6356351"/>
            <a:ext cx="274355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A6D22-FD81-4705-BB05-CF5C07620873}" type="datetimeFigureOut">
              <a:rPr lang="pt-BR"/>
              <a:pPr>
                <a:defRPr/>
              </a:pPr>
              <a:t>11/04/2022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8232961F-D8C4-44D1-98C0-7F975FB11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1380" y="6356351"/>
            <a:ext cx="4115336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CFCFA9C3-D08D-4CDD-98FA-854E26A1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607C1-09D9-4C93-8A24-2A194616EA6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9582961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7">
            <a:extLst>
              <a:ext uri="{FF2B5EF4-FFF2-40B4-BE49-F238E27FC236}">
                <a16:creationId xmlns:a16="http://schemas.microsoft.com/office/drawing/2014/main" xmlns="" id="{352F7448-B039-404E-BECB-0E8391A02F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097" b="10097"/>
          <a:stretch>
            <a:fillRect/>
          </a:stretch>
        </p:blipFill>
        <p:spPr bwMode="auto">
          <a:xfrm>
            <a:off x="-65096" y="0"/>
            <a:ext cx="122586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200766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7">
            <a:extLst>
              <a:ext uri="{FF2B5EF4-FFF2-40B4-BE49-F238E27FC236}">
                <a16:creationId xmlns:a16="http://schemas.microsoft.com/office/drawing/2014/main" xmlns="" id="{AE9F7D5E-9394-47F0-B2DE-5AEC2A9E4A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12190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85890" y="318407"/>
            <a:ext cx="4306242" cy="1600200"/>
          </a:xfrm>
        </p:spPr>
        <p:txBody>
          <a:bodyPr anchor="b"/>
          <a:lstStyle>
            <a:lvl1pPr>
              <a:defRPr sz="3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1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615038" y="318408"/>
            <a:ext cx="6173004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12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85890" y="1918608"/>
            <a:ext cx="4306242" cy="373107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6" name="Espaço Reservado para Data 3">
            <a:extLst>
              <a:ext uri="{FF2B5EF4-FFF2-40B4-BE49-F238E27FC236}">
                <a16:creationId xmlns:a16="http://schemas.microsoft.com/office/drawing/2014/main" xmlns="" id="{AAFDE3B0-9DED-4895-AF36-34AE05E11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80D10-FD1A-4BDB-9983-BB412A4F3565}" type="datetimeFigureOut">
              <a:rPr lang="pt-BR"/>
              <a:pPr>
                <a:defRPr/>
              </a:pPr>
              <a:t>11/04/2022</a:t>
            </a:fld>
            <a:endParaRPr lang="pt-BR"/>
          </a:p>
        </p:txBody>
      </p:sp>
      <p:sp>
        <p:nvSpPr>
          <p:cNvPr id="7" name="Espaço Reservado para Rodapé 4">
            <a:extLst>
              <a:ext uri="{FF2B5EF4-FFF2-40B4-BE49-F238E27FC236}">
                <a16:creationId xmlns:a16="http://schemas.microsoft.com/office/drawing/2014/main" xmlns="" id="{D1EFA802-A4C1-4CD7-A715-835641DC8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>
            <a:extLst>
              <a:ext uri="{FF2B5EF4-FFF2-40B4-BE49-F238E27FC236}">
                <a16:creationId xmlns:a16="http://schemas.microsoft.com/office/drawing/2014/main" xmlns="" id="{AC8AFF70-FA39-4E23-B2C9-52984E58E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1722" y="6356351"/>
            <a:ext cx="1635338" cy="365125"/>
          </a:xfrm>
        </p:spPr>
        <p:txBody>
          <a:bodyPr/>
          <a:lstStyle>
            <a:lvl1pPr>
              <a:defRPr/>
            </a:lvl1pPr>
          </a:lstStyle>
          <a:p>
            <a:fld id="{E55B6D79-7F86-41CA-9B7E-3C6869C6467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4417525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>
            <a:extLst>
              <a:ext uri="{FF2B5EF4-FFF2-40B4-BE49-F238E27FC236}">
                <a16:creationId xmlns:a16="http://schemas.microsoft.com/office/drawing/2014/main" xmlns="" id="{2ADA93BE-969B-4241-BE1B-6652D7F818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12190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831959" y="1709739"/>
            <a:ext cx="5539854" cy="2852737"/>
          </a:xfrm>
        </p:spPr>
        <p:txBody>
          <a:bodyPr anchor="b"/>
          <a:lstStyle>
            <a:lvl1pPr>
              <a:defRPr sz="6000">
                <a:solidFill>
                  <a:srgbClr val="EDEDED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9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959" y="4589464"/>
            <a:ext cx="553985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xmlns="" val="2532234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7D4DD76-2BFB-45D1-8290-AEA166C6C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199" y="1122363"/>
            <a:ext cx="9145192" cy="2387600"/>
          </a:xfrm>
        </p:spPr>
        <p:txBody>
          <a:bodyPr anchor="b"/>
          <a:lstStyle>
            <a:lvl1pPr algn="ctr">
              <a:defRPr sz="5997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5E325E1-3130-4B34-BD1B-CBB45F9974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199" y="3602038"/>
            <a:ext cx="9145192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17" indent="0" algn="ctr">
              <a:buNone/>
              <a:defRPr sz="1999"/>
            </a:lvl2pPr>
            <a:lvl3pPr marL="914035" indent="0" algn="ctr">
              <a:buNone/>
              <a:defRPr sz="1799"/>
            </a:lvl3pPr>
            <a:lvl4pPr marL="1371052" indent="0" algn="ctr">
              <a:buNone/>
              <a:defRPr sz="1600"/>
            </a:lvl4pPr>
            <a:lvl5pPr marL="1828068" indent="0" algn="ctr">
              <a:buNone/>
              <a:defRPr sz="1600"/>
            </a:lvl5pPr>
            <a:lvl6pPr marL="2285085" indent="0" algn="ctr">
              <a:buNone/>
              <a:defRPr sz="1600"/>
            </a:lvl6pPr>
            <a:lvl7pPr marL="2742103" indent="0" algn="ctr">
              <a:buNone/>
              <a:defRPr sz="1600"/>
            </a:lvl7pPr>
            <a:lvl8pPr marL="3199120" indent="0" algn="ctr">
              <a:buNone/>
              <a:defRPr sz="1600"/>
            </a:lvl8pPr>
            <a:lvl9pPr marL="3656137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C827F6E-7CD8-41CA-AF66-9EBF1F324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pt-BR" smtClean="0"/>
              <a:pPr/>
              <a:t>11/04/2022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C497F00-D5C8-472D-BA14-DF309F3F5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8994269-78C9-4DE3-96F3-654812964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86300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4A21463-CC53-4D25-B9F2-D096E030E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2CEEF5B-1343-4917-AF52-C6E492E90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42395EF-6854-42B1-80B5-F7DAFD093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pt-BR" smtClean="0"/>
              <a:pPr/>
              <a:t>11/04/2022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57D0F5E-86D4-4F78-A11B-57F634B75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66B91E6-0AD3-4819-AF55-3A975E8BB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58206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BEFF66E-C328-4FE4-B40D-0C1BB11FD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958" y="1709963"/>
            <a:ext cx="10516970" cy="2852737"/>
          </a:xfrm>
        </p:spPr>
        <p:txBody>
          <a:bodyPr anchor="b"/>
          <a:lstStyle>
            <a:lvl1pPr>
              <a:defRPr sz="5997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61823C09-433E-4B87-BAAA-85E4C17B9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958" y="4589688"/>
            <a:ext cx="10516970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17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035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0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0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0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1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1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A7E4432-576B-4D9C-AD3E-F91E21722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pt-BR" smtClean="0"/>
              <a:pPr/>
              <a:t>11/04/2022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AF2D90A-A534-4FD3-B1A0-ED7336217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7CCFE07-8304-4C7C-9188-D2E93FB9B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290368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2953398-82DB-4B50-89A2-FAA2EF9D5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312D973-7450-4485-9EFE-D853F99C0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421" y="1825625"/>
            <a:ext cx="5182276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E9B2253D-6792-401F-9FF9-C14E68A07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3003" y="1825625"/>
            <a:ext cx="5182276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5625FCC7-C71C-4C27-8ECD-4B95AE3C1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pt-BR" smtClean="0"/>
              <a:pPr/>
              <a:t>11/04/2022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B10AE125-AE34-484A-A70D-2EA67FF7C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7628EE62-B1E7-46C5-ABFF-6700B5F90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554036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36961">
        <a:defRPr>
          <a:latin typeface="+mn-lt"/>
          <a:ea typeface="+mn-ea"/>
          <a:cs typeface="+mn-cs"/>
        </a:defRPr>
      </a:lvl2pPr>
      <a:lvl3pPr marL="1473921">
        <a:defRPr>
          <a:latin typeface="+mn-lt"/>
          <a:ea typeface="+mn-ea"/>
          <a:cs typeface="+mn-cs"/>
        </a:defRPr>
      </a:lvl3pPr>
      <a:lvl4pPr marL="2210882">
        <a:defRPr>
          <a:latin typeface="+mn-lt"/>
          <a:ea typeface="+mn-ea"/>
          <a:cs typeface="+mn-cs"/>
        </a:defRPr>
      </a:lvl4pPr>
      <a:lvl5pPr marL="2947843">
        <a:defRPr>
          <a:latin typeface="+mn-lt"/>
          <a:ea typeface="+mn-ea"/>
          <a:cs typeface="+mn-cs"/>
        </a:defRPr>
      </a:lvl5pPr>
      <a:lvl6pPr marL="3684803">
        <a:defRPr>
          <a:latin typeface="+mn-lt"/>
          <a:ea typeface="+mn-ea"/>
          <a:cs typeface="+mn-cs"/>
        </a:defRPr>
      </a:lvl6pPr>
      <a:lvl7pPr marL="4421764">
        <a:defRPr>
          <a:latin typeface="+mn-lt"/>
          <a:ea typeface="+mn-ea"/>
          <a:cs typeface="+mn-cs"/>
        </a:defRPr>
      </a:lvl7pPr>
      <a:lvl8pPr marL="5158725">
        <a:defRPr>
          <a:latin typeface="+mn-lt"/>
          <a:ea typeface="+mn-ea"/>
          <a:cs typeface="+mn-cs"/>
        </a:defRPr>
      </a:lvl8pPr>
      <a:lvl9pPr marL="589568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36961">
        <a:defRPr>
          <a:latin typeface="+mn-lt"/>
          <a:ea typeface="+mn-ea"/>
          <a:cs typeface="+mn-cs"/>
        </a:defRPr>
      </a:lvl2pPr>
      <a:lvl3pPr marL="1473921">
        <a:defRPr>
          <a:latin typeface="+mn-lt"/>
          <a:ea typeface="+mn-ea"/>
          <a:cs typeface="+mn-cs"/>
        </a:defRPr>
      </a:lvl3pPr>
      <a:lvl4pPr marL="2210882">
        <a:defRPr>
          <a:latin typeface="+mn-lt"/>
          <a:ea typeface="+mn-ea"/>
          <a:cs typeface="+mn-cs"/>
        </a:defRPr>
      </a:lvl4pPr>
      <a:lvl5pPr marL="2947843">
        <a:defRPr>
          <a:latin typeface="+mn-lt"/>
          <a:ea typeface="+mn-ea"/>
          <a:cs typeface="+mn-cs"/>
        </a:defRPr>
      </a:lvl5pPr>
      <a:lvl6pPr marL="3684803">
        <a:defRPr>
          <a:latin typeface="+mn-lt"/>
          <a:ea typeface="+mn-ea"/>
          <a:cs typeface="+mn-cs"/>
        </a:defRPr>
      </a:lvl6pPr>
      <a:lvl7pPr marL="4421764">
        <a:defRPr>
          <a:latin typeface="+mn-lt"/>
          <a:ea typeface="+mn-ea"/>
          <a:cs typeface="+mn-cs"/>
        </a:defRPr>
      </a:lvl7pPr>
      <a:lvl8pPr marL="5158725">
        <a:defRPr>
          <a:latin typeface="+mn-lt"/>
          <a:ea typeface="+mn-ea"/>
          <a:cs typeface="+mn-cs"/>
        </a:defRPr>
      </a:lvl8pPr>
      <a:lvl9pPr marL="5895685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C821FE8B-2FBA-497D-85D2-A13AEBD8C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10" y="365129"/>
            <a:ext cx="105169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D8117083-FF44-466D-917B-52171C1DE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310" y="1825625"/>
            <a:ext cx="105169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FB2E128-891D-453E-9491-E772DB8375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420" y="6356575"/>
            <a:ext cx="27435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pt-BR" smtClean="0"/>
              <a:pPr/>
              <a:t>11/04/2022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F9840A0-8FDA-42A5-A86D-37060AD339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9239" y="6356575"/>
            <a:ext cx="4115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212A021-BBBF-416E-AD6D-18E02B6AD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1722" y="6356575"/>
            <a:ext cx="27435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77884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915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035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08" indent="-228508" algn="l" defTabSz="91403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25" indent="-228508" algn="l" defTabSz="914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543" indent="-228508" algn="l" defTabSz="914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0" indent="-228508" algn="l" defTabSz="914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577" indent="-228508" algn="l" defTabSz="914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595" indent="-228508" algn="l" defTabSz="914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1" indent="-228508" algn="l" defTabSz="914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8" algn="l" defTabSz="914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5" indent="-228508" algn="l" defTabSz="914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03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17" algn="l" defTabSz="91403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35" algn="l" defTabSz="91403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2" algn="l" defTabSz="91403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8" algn="l" defTabSz="91403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5" algn="l" defTabSz="91403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7" algn="l" defTabSz="91403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EFE90CCA-D619-0445-BD0B-C78D39934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09" y="365129"/>
            <a:ext cx="105169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0F483968-2F53-9F4A-BA93-A954C38E5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309" y="1825625"/>
            <a:ext cx="105169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37A22B1-7FB0-844D-9DBF-074324BD93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309" y="6356497"/>
            <a:ext cx="27435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A2EF8EB-B423-9C4D-894A-2A341547C64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/>
              <a:t>11/04/2022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8746289-AF65-094F-9BB5-E1632CA868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9126" y="6356497"/>
            <a:ext cx="4115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C43BF11-623F-5E4B-B92C-F003B2406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1795" y="6356497"/>
            <a:ext cx="27435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D74A46C-435C-FF47-B300-DA67420D53E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212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9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EFE90CCA-D619-0445-BD0B-C78D39934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09" y="365129"/>
            <a:ext cx="105169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0F483968-2F53-9F4A-BA93-A954C38E5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309" y="1825625"/>
            <a:ext cx="105169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37A22B1-7FB0-844D-9DBF-074324BD93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309" y="6356439"/>
            <a:ext cx="27435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A2EF8EB-B423-9C4D-894A-2A341547C64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/>
              <a:t>11/04/2022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8746289-AF65-094F-9BB5-E1632CA868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9126" y="6356439"/>
            <a:ext cx="4115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C43BF11-623F-5E4B-B92C-F003B2406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1766" y="6356439"/>
            <a:ext cx="27435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D74A46C-435C-FF47-B300-DA67420D53E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709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6">
            <a:extLst>
              <a:ext uri="{FF2B5EF4-FFF2-40B4-BE49-F238E27FC236}">
                <a16:creationId xmlns:a16="http://schemas.microsoft.com/office/drawing/2014/main" xmlns="" id="{47228D40-E0FF-4BCD-B787-5A8224D3F42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12190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ço Reservado para Título 1">
            <a:extLst>
              <a:ext uri="{FF2B5EF4-FFF2-40B4-BE49-F238E27FC236}">
                <a16:creationId xmlns:a16="http://schemas.microsoft.com/office/drawing/2014/main" xmlns="" id="{1204E854-168F-4AE9-AEBE-B85FF3F8007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310" y="365126"/>
            <a:ext cx="972788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8" name="Espaço Reservado para Texto 2">
            <a:extLst>
              <a:ext uri="{FF2B5EF4-FFF2-40B4-BE49-F238E27FC236}">
                <a16:creationId xmlns:a16="http://schemas.microsoft.com/office/drawing/2014/main" xmlns="" id="{14FABDEF-78B3-4D8E-B2F9-85AD0327B6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309" y="1825625"/>
            <a:ext cx="1051697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4304FB3-88FB-4440-8684-7E8E7468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309" y="6356351"/>
            <a:ext cx="27435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CBA851-C1E5-405B-BAC9-E4435B9B6C40}" type="datetimeFigureOut">
              <a:rPr lang="pt-BR"/>
              <a:pPr>
                <a:defRPr/>
              </a:pPr>
              <a:t>11/04/2022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0D7ADBC-7B8A-4257-8396-44082DA642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9126" y="6356351"/>
            <a:ext cx="4115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10FD9AA-5A8A-4B33-AD56-9897542288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1722" y="6356351"/>
            <a:ext cx="274355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C9D"/>
                </a:solidFill>
              </a:defRPr>
            </a:lvl1pPr>
          </a:lstStyle>
          <a:p>
            <a:fld id="{31F1D9F8-5347-428B-888F-5E54AAF062C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73700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28255A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8255A"/>
          </a:solidFill>
          <a:latin typeface="Futura Hv B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8255A"/>
          </a:solidFill>
          <a:latin typeface="Futura Hv B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8255A"/>
          </a:solidFill>
          <a:latin typeface="Futura Hv B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8255A"/>
          </a:solidFill>
          <a:latin typeface="Futura Hv B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8255A"/>
          </a:solidFill>
          <a:latin typeface="Futura Hv B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8255A"/>
          </a:solidFill>
          <a:latin typeface="Futura Hv B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8255A"/>
          </a:solidFill>
          <a:latin typeface="Futura Hv B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8255A"/>
          </a:solidFill>
          <a:latin typeface="Futura Hv B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 Politécnica-UFRJ e sua posição estratégica…">
            <a:extLst>
              <a:ext uri="{FF2B5EF4-FFF2-40B4-BE49-F238E27FC236}">
                <a16:creationId xmlns:a16="http://schemas.microsoft.com/office/drawing/2014/main" xmlns="" id="{BCAEAE26-677C-4122-8558-2049D4E6989F}"/>
              </a:ext>
            </a:extLst>
          </p:cNvPr>
          <p:cNvSpPr txBox="1"/>
          <p:nvPr/>
        </p:nvSpPr>
        <p:spPr>
          <a:xfrm>
            <a:off x="696194" y="1484784"/>
            <a:ext cx="6408712" cy="153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defTabSz="914400" hangingPunct="0">
              <a:lnSpc>
                <a:spcPct val="130000"/>
              </a:lnSpc>
              <a:defRPr sz="2600" b="1">
                <a:solidFill>
                  <a:srgbClr val="B80002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en-US" sz="2400" b="1" kern="0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SEMANA DE ACOLHIMENTO DE CALOUROS: APRESENTAÇÃO DA DIREÇÃO DA ESCOLA POLITÉCNICA</a:t>
            </a:r>
            <a:endParaRPr sz="2400" b="1" kern="0" dirty="0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" name="Cláudia do Rosário Vaz Morgado…">
            <a:extLst>
              <a:ext uri="{FF2B5EF4-FFF2-40B4-BE49-F238E27FC236}">
                <a16:creationId xmlns:a16="http://schemas.microsoft.com/office/drawing/2014/main" xmlns="" id="{0712C023-09EE-45B2-99C7-3FC872E5299D}"/>
              </a:ext>
            </a:extLst>
          </p:cNvPr>
          <p:cNvSpPr txBox="1"/>
          <p:nvPr/>
        </p:nvSpPr>
        <p:spPr>
          <a:xfrm>
            <a:off x="1128242" y="3645024"/>
            <a:ext cx="5343650" cy="791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defTabSz="914400" hangingPunct="0">
              <a:lnSpc>
                <a:spcPct val="120000"/>
              </a:lnSpc>
              <a:defRPr sz="2100" b="1">
                <a:latin typeface="Tahoma"/>
                <a:ea typeface="Tahoma"/>
                <a:cs typeface="Tahoma"/>
                <a:sym typeface="Tahoma"/>
              </a:defRPr>
            </a:pPr>
            <a:r>
              <a:rPr sz="2000" b="1" kern="0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Cláudia</a:t>
            </a:r>
            <a:r>
              <a:rPr sz="2000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do </a:t>
            </a:r>
            <a:r>
              <a:rPr sz="2000" b="1" kern="0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Rosário</a:t>
            </a:r>
            <a:r>
              <a:rPr sz="2000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z="2000" b="1" kern="0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Vaz</a:t>
            </a:r>
            <a:r>
              <a:rPr sz="2000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z="2000" b="1" kern="0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Morgado</a:t>
            </a:r>
            <a:endParaRPr sz="2000" b="1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  <a:p>
            <a:pPr defTabSz="914400" hangingPunct="0">
              <a:lnSpc>
                <a:spcPct val="120000"/>
              </a:lnSpc>
              <a:defRPr sz="1700">
                <a:latin typeface="Tahoma"/>
                <a:ea typeface="Tahoma"/>
                <a:cs typeface="Tahoma"/>
                <a:sym typeface="Tahoma"/>
              </a:defRPr>
            </a:pPr>
            <a:r>
              <a:rPr sz="2000" kern="0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Diretora</a:t>
            </a:r>
            <a:r>
              <a:rPr sz="2000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da Escola </a:t>
            </a:r>
            <a:r>
              <a:rPr sz="2000" kern="0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Politécnica</a:t>
            </a:r>
            <a:r>
              <a:rPr sz="2000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da UFRJ</a:t>
            </a:r>
          </a:p>
        </p:txBody>
      </p:sp>
      <p:sp>
        <p:nvSpPr>
          <p:cNvPr id="12" name="Cláudia do Rosário Vaz Morgado…">
            <a:extLst>
              <a:ext uri="{FF2B5EF4-FFF2-40B4-BE49-F238E27FC236}">
                <a16:creationId xmlns:a16="http://schemas.microsoft.com/office/drawing/2014/main" xmlns="" id="{65BE8ECA-8902-49FD-A797-66520C796C3F}"/>
              </a:ext>
            </a:extLst>
          </p:cNvPr>
          <p:cNvSpPr txBox="1"/>
          <p:nvPr/>
        </p:nvSpPr>
        <p:spPr>
          <a:xfrm>
            <a:off x="1128242" y="4651736"/>
            <a:ext cx="5703690" cy="791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defTabSz="914400" hangingPunct="0">
              <a:lnSpc>
                <a:spcPct val="120000"/>
              </a:lnSpc>
              <a:defRPr sz="2100" b="1">
                <a:latin typeface="Tahoma"/>
                <a:ea typeface="Tahoma"/>
                <a:cs typeface="Tahoma"/>
                <a:sym typeface="Tahoma"/>
              </a:defRPr>
            </a:pPr>
            <a:r>
              <a:rPr lang="pt-BR" sz="2000" b="1" kern="0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Edilberto</a:t>
            </a:r>
            <a:r>
              <a:rPr lang="pt-BR" sz="2000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Strauss</a:t>
            </a:r>
            <a:endParaRPr sz="2000" b="1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  <a:p>
            <a:pPr defTabSz="914400" hangingPunct="0">
              <a:lnSpc>
                <a:spcPct val="120000"/>
              </a:lnSpc>
              <a:defRPr sz="1700">
                <a:latin typeface="Tahoma"/>
                <a:ea typeface="Tahoma"/>
                <a:cs typeface="Tahoma"/>
                <a:sym typeface="Tahoma"/>
              </a:defRPr>
            </a:pPr>
            <a:r>
              <a:rPr lang="pt-BR" sz="2000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Vice-</a:t>
            </a:r>
            <a:r>
              <a:rPr sz="2000" kern="0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Diretor</a:t>
            </a:r>
            <a:r>
              <a:rPr sz="2000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da Escola </a:t>
            </a:r>
            <a:r>
              <a:rPr sz="2000" kern="0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Politécnica</a:t>
            </a:r>
            <a:r>
              <a:rPr sz="2000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da UFRJ</a:t>
            </a:r>
          </a:p>
        </p:txBody>
      </p:sp>
      <p:sp>
        <p:nvSpPr>
          <p:cNvPr id="13" name="V SEMANA DE ENGENHARIA MECÂNICA - SEMEC">
            <a:extLst>
              <a:ext uri="{FF2B5EF4-FFF2-40B4-BE49-F238E27FC236}">
                <a16:creationId xmlns:a16="http://schemas.microsoft.com/office/drawing/2014/main" xmlns="" id="{CF750B4C-4284-4235-BDC7-1502BB3F6525}"/>
              </a:ext>
            </a:extLst>
          </p:cNvPr>
          <p:cNvSpPr txBox="1"/>
          <p:nvPr/>
        </p:nvSpPr>
        <p:spPr>
          <a:xfrm>
            <a:off x="912218" y="5643578"/>
            <a:ext cx="5426508" cy="389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20000"/>
              </a:lnSpc>
              <a:defRPr sz="2500" b="1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defTabSz="914400" hangingPunct="0"/>
            <a:r>
              <a:rPr sz="1800" kern="0" dirty="0">
                <a:solidFill>
                  <a:srgbClr val="FF0000"/>
                </a:solidFill>
                <a:latin typeface="Bahnschrift" panose="020B0502040204020203" pitchFamily="34" charset="0"/>
              </a:rPr>
              <a:t>SEMANA DE </a:t>
            </a:r>
            <a:r>
              <a:rPr lang="pt-BR" sz="1800" kern="0" dirty="0">
                <a:solidFill>
                  <a:srgbClr val="FF0000"/>
                </a:solidFill>
                <a:latin typeface="Bahnschrift" panose="020B0502040204020203" pitchFamily="34" charset="0"/>
              </a:rPr>
              <a:t>ACOLHIMENTO AOS CALOUROS 2022.1</a:t>
            </a:r>
            <a:endParaRPr sz="1800" kern="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14" name="8 a 19 de março de 2021">
            <a:extLst>
              <a:ext uri="{FF2B5EF4-FFF2-40B4-BE49-F238E27FC236}">
                <a16:creationId xmlns:a16="http://schemas.microsoft.com/office/drawing/2014/main" xmlns="" id="{5550F1EE-1FB1-4C65-8731-1E9CBE8AD317}"/>
              </a:ext>
            </a:extLst>
          </p:cNvPr>
          <p:cNvSpPr txBox="1"/>
          <p:nvPr/>
        </p:nvSpPr>
        <p:spPr>
          <a:xfrm>
            <a:off x="1861276" y="6000768"/>
            <a:ext cx="3528392" cy="356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20000"/>
              </a:lnSpc>
              <a:defRPr sz="17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defTabSz="914400" hangingPunct="0"/>
            <a:r>
              <a:rPr lang="pt-BR" sz="1600" b="1" kern="0" dirty="0">
                <a:solidFill>
                  <a:schemeClr val="bg1"/>
                </a:solidFill>
              </a:rPr>
              <a:t>De 11 </a:t>
            </a:r>
            <a:r>
              <a:rPr sz="1600" b="1" kern="0" dirty="0">
                <a:solidFill>
                  <a:schemeClr val="bg1"/>
                </a:solidFill>
              </a:rPr>
              <a:t>a </a:t>
            </a:r>
            <a:r>
              <a:rPr lang="pt-BR" sz="1600" b="1" kern="0" dirty="0">
                <a:solidFill>
                  <a:schemeClr val="bg1"/>
                </a:solidFill>
              </a:rPr>
              <a:t>14</a:t>
            </a:r>
            <a:r>
              <a:rPr sz="1600" b="1" kern="0" dirty="0">
                <a:solidFill>
                  <a:schemeClr val="bg1"/>
                </a:solidFill>
              </a:rPr>
              <a:t> de </a:t>
            </a:r>
            <a:r>
              <a:rPr lang="en-US" sz="1600" b="1" kern="0" dirty="0" err="1">
                <a:solidFill>
                  <a:schemeClr val="bg1"/>
                </a:solidFill>
              </a:rPr>
              <a:t>abril</a:t>
            </a:r>
            <a:r>
              <a:rPr lang="en-US" sz="1600" b="1" kern="0" dirty="0">
                <a:solidFill>
                  <a:schemeClr val="bg1"/>
                </a:solidFill>
              </a:rPr>
              <a:t> </a:t>
            </a:r>
            <a:r>
              <a:rPr sz="1600" b="1" kern="0" dirty="0">
                <a:solidFill>
                  <a:schemeClr val="bg1"/>
                </a:solidFill>
              </a:rPr>
              <a:t>de 202</a:t>
            </a:r>
            <a:r>
              <a:rPr lang="pt-BR" sz="1600" b="1" kern="0" dirty="0">
                <a:solidFill>
                  <a:schemeClr val="bg1"/>
                </a:solidFill>
              </a:rPr>
              <a:t>2</a:t>
            </a:r>
            <a:endParaRPr sz="1600" b="1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9858EEDD-8F0A-4DB0-BE3A-70200CA18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" y="4462"/>
            <a:ext cx="12193588" cy="685353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487894" y="2275018"/>
            <a:ext cx="247707" cy="243938"/>
          </a:xfrm>
          <a:prstGeom prst="rect">
            <a:avLst/>
          </a:prstGeom>
        </p:spPr>
        <p:txBody>
          <a:bodyPr vert="horz" wrap="square" lIns="0" tIns="20472" rIns="0" bIns="0" rtlCol="0">
            <a:spAutoFit/>
          </a:bodyPr>
          <a:lstStyle/>
          <a:p>
            <a:pPr marL="20471" marR="0" lvl="0" indent="0" algn="l" defTabSz="1474777" rtl="0" eaLnBrk="1" fontAlgn="auto" latinLnBrk="0" hangingPunct="1">
              <a:lnSpc>
                <a:spcPct val="100000"/>
              </a:lnSpc>
              <a:spcBef>
                <a:spcPts val="1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51" b="0" i="0" u="none" strike="noStrike" kern="1200" cap="none" spc="-8" normalizeH="0" baseline="0" noProof="0" dirty="0">
                <a:ln>
                  <a:noFill/>
                </a:ln>
                <a:solidFill>
                  <a:srgbClr val="F9D21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03</a:t>
            </a:r>
            <a:endParaRPr kumimoji="0" sz="14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96896" y="692709"/>
            <a:ext cx="10516969" cy="1325563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Posterama" panose="020B0604020202020204" charset="0"/>
                <a:cs typeface="Posterama" panose="020B0604020202020204" charset="0"/>
              </a:rPr>
              <a:t>O que é ENGENHARIA?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848874" y="2636912"/>
            <a:ext cx="84238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rgbClr val="C00000"/>
                </a:solidFill>
              </a:rPr>
              <a:t>“A Engenharia é uma constelação de profissões”</a:t>
            </a:r>
            <a:r>
              <a:rPr lang="pt-BR" sz="2400" dirty="0"/>
              <a:t>. </a:t>
            </a:r>
          </a:p>
          <a:p>
            <a:pPr algn="ctr"/>
            <a:r>
              <a:rPr lang="pt-BR" sz="2400" b="1" dirty="0">
                <a:solidFill>
                  <a:srgbClr val="002060"/>
                </a:solidFill>
              </a:rPr>
              <a:t>Sidney M.G. dos Santos, Prof. Emérito da UFRJ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864788" y="4111332"/>
            <a:ext cx="876792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</a:rPr>
              <a:t>“A Engenharia é a caixa de ferramentas da humanidade”.</a:t>
            </a:r>
            <a:r>
              <a:rPr lang="pt-BR" sz="2800" dirty="0"/>
              <a:t> </a:t>
            </a:r>
          </a:p>
          <a:p>
            <a:pPr algn="ctr"/>
            <a:r>
              <a:rPr lang="pt-BR" sz="2400" b="1" dirty="0">
                <a:solidFill>
                  <a:srgbClr val="002060"/>
                </a:solidFill>
              </a:rPr>
              <a:t>Maria João </a:t>
            </a:r>
            <a:r>
              <a:rPr lang="pt-BR" sz="2400" b="1" dirty="0" err="1">
                <a:solidFill>
                  <a:srgbClr val="002060"/>
                </a:solidFill>
              </a:rPr>
              <a:t>Viamonte</a:t>
            </a:r>
            <a:r>
              <a:rPr lang="pt-BR" sz="2400" b="1" dirty="0">
                <a:solidFill>
                  <a:srgbClr val="002060"/>
                </a:solidFill>
              </a:rPr>
              <a:t>, </a:t>
            </a:r>
          </a:p>
          <a:p>
            <a:pPr algn="ctr"/>
            <a:r>
              <a:rPr lang="pt-BR" sz="2400" b="1" dirty="0">
                <a:solidFill>
                  <a:srgbClr val="002060"/>
                </a:solidFill>
              </a:rPr>
              <a:t>Presidente do Instituto Superior de Engenharia do Porto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632713" y="260648"/>
            <a:ext cx="1560875" cy="6597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12193588" cy="2606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reto 12"/>
          <p:cNvCxnSpPr/>
          <p:nvPr/>
        </p:nvCxnSpPr>
        <p:spPr>
          <a:xfrm>
            <a:off x="0" y="260648"/>
            <a:ext cx="12198286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68724" y="75498"/>
            <a:ext cx="2502416" cy="176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04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9858EEDD-8F0A-4DB0-BE3A-70200CA18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" y="4462"/>
            <a:ext cx="12193588" cy="685353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487894" y="2275018"/>
            <a:ext cx="247707" cy="243938"/>
          </a:xfrm>
          <a:prstGeom prst="rect">
            <a:avLst/>
          </a:prstGeom>
        </p:spPr>
        <p:txBody>
          <a:bodyPr vert="horz" wrap="square" lIns="0" tIns="20472" rIns="0" bIns="0" rtlCol="0">
            <a:spAutoFit/>
          </a:bodyPr>
          <a:lstStyle/>
          <a:p>
            <a:pPr marL="20471" marR="0" lvl="0" indent="0" algn="l" defTabSz="1474777" rtl="0" eaLnBrk="1" fontAlgn="auto" latinLnBrk="0" hangingPunct="1">
              <a:lnSpc>
                <a:spcPct val="100000"/>
              </a:lnSpc>
              <a:spcBef>
                <a:spcPts val="1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51" b="0" i="0" u="none" strike="noStrike" kern="1200" cap="none" spc="-8" normalizeH="0" baseline="0" noProof="0" dirty="0">
                <a:ln>
                  <a:noFill/>
                </a:ln>
                <a:solidFill>
                  <a:srgbClr val="F9D21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03</a:t>
            </a:r>
            <a:endParaRPr kumimoji="0" sz="14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24186" y="773217"/>
            <a:ext cx="10516970" cy="1325563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Posterama" panose="020B0604020202020204" charset="0"/>
                <a:cs typeface="Posterama" panose="020B0604020202020204" charset="0"/>
              </a:rPr>
              <a:t>O que é ENGENHARIA?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831309" y="260648"/>
            <a:ext cx="1560875" cy="6597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12193588" cy="2606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reto 12"/>
          <p:cNvCxnSpPr/>
          <p:nvPr/>
        </p:nvCxnSpPr>
        <p:spPr>
          <a:xfrm>
            <a:off x="0" y="260648"/>
            <a:ext cx="12198286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68724" y="75498"/>
            <a:ext cx="2502416" cy="1769327"/>
          </a:xfrm>
          <a:prstGeom prst="rect">
            <a:avLst/>
          </a:prstGeom>
        </p:spPr>
      </p:pic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xmlns="" id="{DFB17642-7C2E-4E0A-9025-8F3E8237C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9678" y="2186459"/>
            <a:ext cx="10516970" cy="4075952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pt-BR" dirty="0"/>
              <a:t>Atender as demandas humanas e da sociedade;</a:t>
            </a:r>
          </a:p>
          <a:p>
            <a:pPr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pt-BR" dirty="0"/>
              <a:t>Usar o bom senso;</a:t>
            </a:r>
          </a:p>
          <a:p>
            <a:pPr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pt-BR" dirty="0"/>
              <a:t>Usar o raciocínio lógico;</a:t>
            </a:r>
          </a:p>
          <a:p>
            <a:pPr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pt-BR" dirty="0"/>
              <a:t>Usar o método científico como fundamento de suas análises;</a:t>
            </a:r>
          </a:p>
          <a:p>
            <a:pPr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pt-BR" dirty="0"/>
              <a:t>Realizar projetos e concretizar metas;</a:t>
            </a:r>
          </a:p>
          <a:p>
            <a:pPr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pt-BR" dirty="0"/>
              <a:t>Planejar com antecedência e reduzir custos e danos;</a:t>
            </a:r>
          </a:p>
          <a:p>
            <a:pPr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pt-BR" dirty="0"/>
              <a:t>Demonstrar compromisso social e responsabilidade;</a:t>
            </a:r>
          </a:p>
          <a:p>
            <a:pPr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pt-BR" dirty="0"/>
              <a:t>Gerenciar riscos e trabalhar para minimizar perdas socioambientais.</a:t>
            </a:r>
          </a:p>
          <a:p>
            <a:pPr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87313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9053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m 3" descr="Foto preta e branca de pessoas ao redor&#10;&#10;Descrição gerada automaticamente">
            <a:extLst>
              <a:ext uri="{FF2B5EF4-FFF2-40B4-BE49-F238E27FC236}">
                <a16:creationId xmlns:a16="http://schemas.microsoft.com/office/drawing/2014/main" xmlns="" id="{C76718B2-4B46-4501-9EC7-AE431480F3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02" b="10419"/>
          <a:stretch/>
        </p:blipFill>
        <p:spPr>
          <a:xfrm>
            <a:off x="1344266" y="764704"/>
            <a:ext cx="9793088" cy="55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824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4246ADE2-6B36-44F9-9E5D-CB33BCB23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46" y="-72138"/>
            <a:ext cx="11665296" cy="700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564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9053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722AF183-B606-4936-89FF-142F965E6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62" y="-39689"/>
            <a:ext cx="11449272" cy="68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470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670DBD5-770C-4383-9F54-5B86E86BD5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10434" y="0"/>
            <a:ext cx="9772718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m 2" descr="Interface gráfica do usuário&#10;&#10;Descrição gerada automaticamente">
            <a:extLst>
              <a:ext uri="{FF2B5EF4-FFF2-40B4-BE49-F238E27FC236}">
                <a16:creationId xmlns:a16="http://schemas.microsoft.com/office/drawing/2014/main" xmlns="" id="{4767F021-9AD7-4E48-9B69-9DD2CC9324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643" b="10393"/>
          <a:stretch/>
        </p:blipFill>
        <p:spPr>
          <a:xfrm>
            <a:off x="1460787" y="10"/>
            <a:ext cx="9272013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6472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551B8958-47DD-4CB0-945A-48C063D62052}"/>
              </a:ext>
            </a:extLst>
          </p:cNvPr>
          <p:cNvSpPr txBox="1"/>
          <p:nvPr/>
        </p:nvSpPr>
        <p:spPr>
          <a:xfrm>
            <a:off x="2424386" y="1772816"/>
            <a:ext cx="6318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C00000"/>
                </a:solidFill>
              </a:rPr>
              <a:t>Obrigada pela atenção!</a:t>
            </a:r>
          </a:p>
          <a:p>
            <a:pPr algn="ctr"/>
            <a:r>
              <a:rPr lang="pt-BR" sz="3600" dirty="0">
                <a:solidFill>
                  <a:schemeClr val="bg2">
                    <a:lumMod val="25000"/>
                  </a:schemeClr>
                </a:solidFill>
              </a:rPr>
              <a:t>diretora@poli.ufrj.br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C6246768-890C-487C-B7A1-3171BC66F5F0}"/>
              </a:ext>
            </a:extLst>
          </p:cNvPr>
          <p:cNvSpPr txBox="1"/>
          <p:nvPr/>
        </p:nvSpPr>
        <p:spPr>
          <a:xfrm>
            <a:off x="384101" y="3946412"/>
            <a:ext cx="114253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Bem vindos a Casa da Engenharia Brasileira!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5">
            <a:extLst>
              <a:ext uri="{FF2B5EF4-FFF2-40B4-BE49-F238E27FC236}">
                <a16:creationId xmlns:a16="http://schemas.microsoft.com/office/drawing/2014/main" xmlns="" id="{54CE05C5-2F6D-4513-B7B4-45576337B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24186" y="1196752"/>
            <a:ext cx="13302119" cy="549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6">
            <a:extLst>
              <a:ext uri="{FF2B5EF4-FFF2-40B4-BE49-F238E27FC236}">
                <a16:creationId xmlns:a16="http://schemas.microsoft.com/office/drawing/2014/main" xmlns="" id="{7F1774A4-1325-4054-B12B-4A1AAB217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0410" y="404664"/>
            <a:ext cx="6480720" cy="100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94C4D79-6CE1-4299-AD08-42A5D7EA5802}"/>
              </a:ext>
            </a:extLst>
          </p:cNvPr>
          <p:cNvSpPr txBox="1"/>
          <p:nvPr/>
        </p:nvSpPr>
        <p:spPr>
          <a:xfrm>
            <a:off x="9337154" y="1844824"/>
            <a:ext cx="25202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02060"/>
                </a:solidFill>
              </a:rPr>
              <a:t>Politécnica</a:t>
            </a:r>
          </a:p>
          <a:p>
            <a:pPr algn="ctr"/>
            <a:r>
              <a:rPr lang="pt-BR" sz="2000" b="1" dirty="0">
                <a:solidFill>
                  <a:srgbClr val="002060"/>
                </a:solidFill>
              </a:rPr>
              <a:t>do Rio de Janeiro</a:t>
            </a:r>
          </a:p>
        </p:txBody>
      </p:sp>
    </p:spTree>
    <p:extLst>
      <p:ext uri="{BB962C8B-B14F-4D97-AF65-F5344CB8AC3E}">
        <p14:creationId xmlns:p14="http://schemas.microsoft.com/office/powerpoint/2010/main" xmlns="" val="86415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Imagem 2" descr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58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9D098EB9-22FB-45EA-B044-404FCB6333B5}"/>
              </a:ext>
            </a:extLst>
          </p:cNvPr>
          <p:cNvSpPr/>
          <p:nvPr/>
        </p:nvSpPr>
        <p:spPr>
          <a:xfrm>
            <a:off x="2135740" y="1916832"/>
            <a:ext cx="6840760" cy="2880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378F0F75-EF6E-4740-BCFD-B7F95984E444}"/>
              </a:ext>
            </a:extLst>
          </p:cNvPr>
          <p:cNvSpPr txBox="1"/>
          <p:nvPr/>
        </p:nvSpPr>
        <p:spPr>
          <a:xfrm>
            <a:off x="2264681" y="2851614"/>
            <a:ext cx="2160240" cy="985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 Politécnica</a:t>
            </a:r>
          </a:p>
          <a:p>
            <a:r>
              <a:rPr lang="pt-BR" b="1" dirty="0"/>
              <a:t>hoje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25FCDD39-4089-412B-9952-F0799B062E0F}"/>
              </a:ext>
            </a:extLst>
          </p:cNvPr>
          <p:cNvSpPr txBox="1"/>
          <p:nvPr/>
        </p:nvSpPr>
        <p:spPr>
          <a:xfrm>
            <a:off x="4656634" y="2251898"/>
            <a:ext cx="432048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b="1" dirty="0">
                <a:latin typeface="Sabon Next LT" panose="02000500000000000000" pitchFamily="2" charset="0"/>
                <a:cs typeface="Sabon Next LT" panose="02000500000000000000" pitchFamily="2" charset="0"/>
              </a:rPr>
              <a:t>Alunos de graduação: 5.400</a:t>
            </a:r>
          </a:p>
          <a:p>
            <a:r>
              <a:rPr lang="pt-BR" sz="1700" b="1" dirty="0">
                <a:latin typeface="Sabon Next LT" panose="02000500000000000000" pitchFamily="2" charset="0"/>
                <a:cs typeface="Sabon Next LT" panose="02000500000000000000" pitchFamily="2" charset="0"/>
              </a:rPr>
              <a:t>Alunos de Pós-graduação: 2.110</a:t>
            </a:r>
          </a:p>
          <a:p>
            <a:r>
              <a:rPr lang="pt-BR" sz="1700" b="1" dirty="0">
                <a:latin typeface="Sabon Next LT" panose="02000500000000000000" pitchFamily="2" charset="0"/>
                <a:cs typeface="Sabon Next LT" panose="02000500000000000000" pitchFamily="2" charset="0"/>
              </a:rPr>
              <a:t>13 cursos de graduação em Engenharia</a:t>
            </a:r>
          </a:p>
          <a:p>
            <a:r>
              <a:rPr lang="pt-BR" sz="1700" b="1" dirty="0">
                <a:latin typeface="Sabon Next LT" panose="02000500000000000000" pitchFamily="2" charset="0"/>
                <a:cs typeface="Sabon Next LT" panose="02000500000000000000" pitchFamily="2" charset="0"/>
              </a:rPr>
              <a:t>3 mestrados profissionais</a:t>
            </a:r>
          </a:p>
          <a:p>
            <a:r>
              <a:rPr lang="pt-BR" sz="1700" b="1" dirty="0">
                <a:latin typeface="Sabon Next LT" panose="02000500000000000000" pitchFamily="2" charset="0"/>
                <a:cs typeface="Sabon Next LT" panose="02000500000000000000" pitchFamily="2" charset="0"/>
              </a:rPr>
              <a:t>1 doutorado acadêmico</a:t>
            </a:r>
          </a:p>
          <a:p>
            <a:r>
              <a:rPr lang="pt-BR" sz="1700" b="1" dirty="0">
                <a:latin typeface="Sabon Next LT" panose="02000500000000000000" pitchFamily="2" charset="0"/>
                <a:cs typeface="Sabon Next LT" panose="02000500000000000000" pitchFamily="2" charset="0"/>
              </a:rPr>
              <a:t>41 cursos de especialização/MBA</a:t>
            </a:r>
          </a:p>
          <a:p>
            <a:r>
              <a:rPr lang="pt-BR" sz="1700" b="1" dirty="0">
                <a:latin typeface="Sabon Next LT" panose="02000500000000000000" pitchFamily="2" charset="0"/>
                <a:cs typeface="Sabon Next LT" panose="02000500000000000000" pitchFamily="2" charset="0"/>
              </a:rPr>
              <a:t>225 docentes próprios e 154 colaboradores</a:t>
            </a:r>
          </a:p>
          <a:p>
            <a:r>
              <a:rPr lang="pt-BR" sz="1700" b="1" dirty="0">
                <a:latin typeface="Sabon Next LT" panose="02000500000000000000" pitchFamily="2" charset="0"/>
                <a:cs typeface="Sabon Next LT" panose="02000500000000000000" pitchFamily="2" charset="0"/>
              </a:rPr>
              <a:t>138 docentes/Poli atuam em 9 PPG/Coppe</a:t>
            </a:r>
          </a:p>
        </p:txBody>
      </p:sp>
    </p:spTree>
    <p:extLst>
      <p:ext uri="{BB962C8B-B14F-4D97-AF65-F5344CB8AC3E}">
        <p14:creationId xmlns:p14="http://schemas.microsoft.com/office/powerpoint/2010/main" xmlns="" val="222762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 descr="12084844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0641" y="6"/>
            <a:ext cx="485775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67" name="Grupo 39"/>
          <p:cNvGrpSpPr>
            <a:grpSpLocks/>
          </p:cNvGrpSpPr>
          <p:nvPr/>
        </p:nvGrpSpPr>
        <p:grpSpPr bwMode="auto">
          <a:xfrm>
            <a:off x="2928553" y="188640"/>
            <a:ext cx="2338388" cy="1506538"/>
            <a:chOff x="1571604" y="714356"/>
            <a:chExt cx="2338816" cy="1506693"/>
          </a:xfrm>
        </p:grpSpPr>
        <p:pic>
          <p:nvPicPr>
            <p:cNvPr id="36875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844" t="27499" r="64063" b="47186"/>
            <a:stretch>
              <a:fillRect/>
            </a:stretch>
          </p:blipFill>
          <p:spPr bwMode="auto">
            <a:xfrm>
              <a:off x="1571604" y="714356"/>
              <a:ext cx="1789867" cy="1449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6" name="Picture 2" descr="C:\Users\EQUFRJ\Documents\LOGOTIPOS\logo_medio_petrobras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0872" t="-1157" r="31398" b="34682"/>
            <a:stretch>
              <a:fillRect/>
            </a:stretch>
          </p:blipFill>
          <p:spPr bwMode="auto">
            <a:xfrm>
              <a:off x="3357554" y="1643050"/>
              <a:ext cx="552866" cy="577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70" name="Retângulo 3"/>
          <p:cNvSpPr>
            <a:spLocks noChangeArrowheads="1"/>
          </p:cNvSpPr>
          <p:nvPr/>
        </p:nvSpPr>
        <p:spPr bwMode="auto">
          <a:xfrm>
            <a:off x="5304817" y="4797152"/>
            <a:ext cx="2082621" cy="400110"/>
          </a:xfrm>
          <a:prstGeom prst="rect">
            <a:avLst/>
          </a:prstGeom>
          <a:solidFill>
            <a:srgbClr val="000090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14747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Technology Park</a:t>
            </a:r>
          </a:p>
        </p:txBody>
      </p:sp>
      <p:pic>
        <p:nvPicPr>
          <p:cNvPr id="2" name="Picture 1" descr="Captura de tela 2018-06-04 00.10.3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186" y="5857892"/>
            <a:ext cx="2304256" cy="653611"/>
          </a:xfrm>
          <a:prstGeom prst="rect">
            <a:avLst/>
          </a:prstGeom>
        </p:spPr>
      </p:pic>
      <p:pic>
        <p:nvPicPr>
          <p:cNvPr id="3" name="Picture 2" descr="Captura de tela 2018-06-04 00.11.1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886" y="3286125"/>
            <a:ext cx="3600400" cy="27353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60690" y="1772816"/>
            <a:ext cx="432048" cy="288032"/>
          </a:xfrm>
          <a:prstGeom prst="rect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7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Captura de tela 2018-06-04 00.14.1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42698">
            <a:off x="8326213" y="3551851"/>
            <a:ext cx="3506232" cy="3565862"/>
          </a:xfrm>
          <a:prstGeom prst="rect">
            <a:avLst/>
          </a:prstGeom>
          <a:noFill/>
        </p:spPr>
      </p:pic>
      <p:grpSp>
        <p:nvGrpSpPr>
          <p:cNvPr id="36868" name="Grupo 40"/>
          <p:cNvGrpSpPr>
            <a:grpSpLocks/>
          </p:cNvGrpSpPr>
          <p:nvPr/>
        </p:nvGrpSpPr>
        <p:grpSpPr bwMode="auto">
          <a:xfrm>
            <a:off x="5736754" y="1628800"/>
            <a:ext cx="3683000" cy="1611312"/>
            <a:chOff x="4532094" y="1746020"/>
            <a:chExt cx="3683212" cy="1611542"/>
          </a:xfrm>
        </p:grpSpPr>
        <p:grpSp>
          <p:nvGrpSpPr>
            <p:cNvPr id="36871" name="Grupo 28"/>
            <p:cNvGrpSpPr>
              <a:grpSpLocks/>
            </p:cNvGrpSpPr>
            <p:nvPr/>
          </p:nvGrpSpPr>
          <p:grpSpPr bwMode="auto">
            <a:xfrm>
              <a:off x="5000628" y="2000240"/>
              <a:ext cx="3214678" cy="1357322"/>
              <a:chOff x="357158" y="2571744"/>
              <a:chExt cx="2714644" cy="917550"/>
            </a:xfrm>
          </p:grpSpPr>
          <p:pic>
            <p:nvPicPr>
              <p:cNvPr id="36873" name="Imagem 18" descr="novo cenpes.jp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158" y="2571744"/>
                <a:ext cx="2714644" cy="917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874" name="Picture 2" descr="C:\Users\EQUFRJ\Documents\LOGOTIPOS\logo_medio_petrobras.gif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0872" t="-1157" r="31398" b="34682"/>
              <a:stretch>
                <a:fillRect/>
              </a:stretch>
            </p:blipFill>
            <p:spPr bwMode="auto">
              <a:xfrm>
                <a:off x="2727036" y="2643182"/>
                <a:ext cx="273328" cy="285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9" name="Retângulo 38"/>
            <p:cNvSpPr/>
            <p:nvPr/>
          </p:nvSpPr>
          <p:spPr>
            <a:xfrm>
              <a:off x="4532094" y="1746020"/>
              <a:ext cx="428650" cy="643029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474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0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8" name="Imagem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736"/>
          <a:stretch>
            <a:fillRect/>
          </a:stretch>
        </p:blipFill>
        <p:spPr bwMode="auto">
          <a:xfrm>
            <a:off x="5520730" y="3501016"/>
            <a:ext cx="621546" cy="77092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aptura de tela 2018-06-04 00.20.39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6274" y="1821540"/>
            <a:ext cx="2120900" cy="14097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12618" y="2564904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7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504617" y="2420888"/>
            <a:ext cx="1296144" cy="360040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Imagem 17" descr="107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16"/>
          <a:stretch>
            <a:fillRect/>
          </a:stretch>
        </p:blipFill>
        <p:spPr bwMode="auto">
          <a:xfrm>
            <a:off x="373917" y="227839"/>
            <a:ext cx="2216010" cy="141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0711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  <p:bldP spid="4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aixaDeTexto 3"/>
          <p:cNvSpPr txBox="1">
            <a:spLocks noChangeArrowheads="1"/>
          </p:cNvSpPr>
          <p:nvPr/>
        </p:nvSpPr>
        <p:spPr bwMode="auto">
          <a:xfrm rot="-5400000">
            <a:off x="1317770" y="4001264"/>
            <a:ext cx="1139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14747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CENTROS</a:t>
            </a:r>
          </a:p>
        </p:txBody>
      </p:sp>
      <p:sp>
        <p:nvSpPr>
          <p:cNvPr id="38916" name="CaixaDeTexto 4"/>
          <p:cNvSpPr txBox="1">
            <a:spLocks noChangeArrowheads="1"/>
          </p:cNvSpPr>
          <p:nvPr/>
        </p:nvSpPr>
        <p:spPr bwMode="auto">
          <a:xfrm rot="-5400000">
            <a:off x="1270827" y="5354536"/>
            <a:ext cx="1169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14747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UNIDADES</a:t>
            </a:r>
          </a:p>
        </p:txBody>
      </p:sp>
      <p:sp>
        <p:nvSpPr>
          <p:cNvPr id="38917" name="CaixaDeTexto 5"/>
          <p:cNvSpPr txBox="1">
            <a:spLocks noChangeArrowheads="1"/>
          </p:cNvSpPr>
          <p:nvPr/>
        </p:nvSpPr>
        <p:spPr bwMode="auto">
          <a:xfrm rot="-5400000">
            <a:off x="1347821" y="2414984"/>
            <a:ext cx="1054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14747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REITORIA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424386" y="5266206"/>
            <a:ext cx="1157289" cy="539058"/>
          </a:xfrm>
          <a:prstGeom prst="rect">
            <a:avLst/>
          </a:prstGeom>
          <a:solidFill>
            <a:srgbClr val="00206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pt-BR"/>
            </a:defPPr>
          </a:lstStyle>
          <a:p>
            <a:pPr marL="0" marR="0" lvl="0" indent="0" algn="l" defTabSz="147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EQ    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656634" y="3989561"/>
            <a:ext cx="1095172" cy="53905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147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90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CLA 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728642" y="5256609"/>
            <a:ext cx="1301550" cy="539071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 algn="ctr"/>
          </a:lstStyle>
          <a:p>
            <a:pPr marL="0" marR="0" lvl="0" indent="0" algn="ctr" defTabSz="147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903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POLI </a:t>
            </a:r>
            <a:r>
              <a:rPr kumimoji="0" lang="pt-BR" sz="290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016797" y="5266213"/>
            <a:ext cx="1296143" cy="539058"/>
          </a:xfrm>
          <a:prstGeom prst="rect">
            <a:avLst/>
          </a:prstGeom>
          <a:solidFill>
            <a:srgbClr val="00206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algn="ctr" defTabSz="147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Coppe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581675" y="5282044"/>
            <a:ext cx="1103956" cy="523220"/>
          </a:xfrm>
          <a:prstGeom prst="rect">
            <a:avLst/>
          </a:prstGeom>
          <a:solidFill>
            <a:srgbClr val="00206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algn="ctr" defTabSz="147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IMA 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2824436" y="3532361"/>
            <a:ext cx="6245225" cy="1588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V="1">
            <a:off x="2949563" y="4792836"/>
            <a:ext cx="360838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6557839" y="4809505"/>
            <a:ext cx="0" cy="4699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2938736" y="4805742"/>
            <a:ext cx="1588" cy="50006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H="1">
            <a:off x="3984896" y="4826383"/>
            <a:ext cx="11217" cy="45323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5107261" y="4796011"/>
            <a:ext cx="0" cy="47625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 flipH="1">
            <a:off x="3996011" y="4213622"/>
            <a:ext cx="0" cy="61277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8607820" y="3537124"/>
            <a:ext cx="0" cy="46990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7493395" y="3532361"/>
            <a:ext cx="0" cy="541338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4172122" y="3551438"/>
            <a:ext cx="0" cy="43021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4993083" y="3560963"/>
            <a:ext cx="0" cy="43021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>
            <a:endCxn id="30" idx="0"/>
          </p:cNvCxnSpPr>
          <p:nvPr/>
        </p:nvCxnSpPr>
        <p:spPr>
          <a:xfrm>
            <a:off x="2838734" y="3532361"/>
            <a:ext cx="197657" cy="46990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6232920" y="3551438"/>
            <a:ext cx="0" cy="43021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5529296" y="3341861"/>
            <a:ext cx="0" cy="211138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8233282" y="3972099"/>
            <a:ext cx="1093569" cy="53905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147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90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CCS  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7106056" y="3989561"/>
            <a:ext cx="1141659" cy="53905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147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90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CCMN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3673815" y="3981624"/>
            <a:ext cx="991169" cy="539058"/>
          </a:xfrm>
          <a:prstGeom prst="rect">
            <a:avLst/>
          </a:prstGeom>
          <a:solidFill>
            <a:srgbClr val="00206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147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903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CT   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5867795" y="3989561"/>
            <a:ext cx="1152816" cy="53905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147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90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CFCH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2424386" y="4002261"/>
            <a:ext cx="1223989" cy="53905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147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90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CCJE  </a:t>
            </a:r>
          </a:p>
        </p:txBody>
      </p:sp>
      <p:pic>
        <p:nvPicPr>
          <p:cNvPr id="38942" name="Imagem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736"/>
          <a:stretch>
            <a:fillRect/>
          </a:stretch>
        </p:blipFill>
        <p:spPr bwMode="auto">
          <a:xfrm>
            <a:off x="4986371" y="1945084"/>
            <a:ext cx="1149350" cy="14255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678432" y="2601407"/>
            <a:ext cx="928638" cy="53905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147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90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CEG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702118" y="2604132"/>
            <a:ext cx="1057275" cy="5390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147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90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CEPG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740657" y="1980565"/>
            <a:ext cx="1887190" cy="56004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147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90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CONSUNI</a:t>
            </a:r>
          </a:p>
        </p:txBody>
      </p:sp>
      <p:pic>
        <p:nvPicPr>
          <p:cNvPr id="37" name="Imagem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534" y="4985907"/>
            <a:ext cx="1668276" cy="1179397"/>
          </a:xfrm>
          <a:prstGeom prst="rect">
            <a:avLst/>
          </a:prstGeom>
        </p:spPr>
      </p:pic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980424" y="404866"/>
            <a:ext cx="10516970" cy="1325563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ESTRUTURA ACADÊMICO-ADMINISTRATIVA DA UFRJ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xmlns="" id="{D00F24FE-A292-414B-BD76-8841CF940033}"/>
              </a:ext>
            </a:extLst>
          </p:cNvPr>
          <p:cNvSpPr txBox="1"/>
          <p:nvPr/>
        </p:nvSpPr>
        <p:spPr>
          <a:xfrm>
            <a:off x="7279821" y="5266206"/>
            <a:ext cx="1296143" cy="539058"/>
          </a:xfrm>
          <a:prstGeom prst="rect">
            <a:avLst/>
          </a:prstGeom>
          <a:solidFill>
            <a:srgbClr val="00206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algn="ctr" defTabSz="147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dirty="0">
                <a:solidFill>
                  <a:schemeClr val="bg1"/>
                </a:solidFill>
                <a:latin typeface="Calibri"/>
              </a:rPr>
              <a:t>NIDES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87E4FBE5-9233-4351-8CAF-649A2766B461}"/>
              </a:ext>
            </a:extLst>
          </p:cNvPr>
          <p:cNvSpPr txBox="1"/>
          <p:nvPr/>
        </p:nvSpPr>
        <p:spPr>
          <a:xfrm>
            <a:off x="9319086" y="3970062"/>
            <a:ext cx="1128579" cy="53905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147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90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Caxias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xmlns="" id="{EF469CBD-0198-44D3-9BE5-FDCFDD4A973F}"/>
              </a:ext>
            </a:extLst>
          </p:cNvPr>
          <p:cNvSpPr txBox="1"/>
          <p:nvPr/>
        </p:nvSpPr>
        <p:spPr>
          <a:xfrm>
            <a:off x="10417274" y="3970062"/>
            <a:ext cx="1199496" cy="53905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147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90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Macaé</a:t>
            </a:r>
          </a:p>
        </p:txBody>
      </p:sp>
    </p:spTree>
    <p:extLst>
      <p:ext uri="{BB962C8B-B14F-4D97-AF65-F5344CB8AC3E}">
        <p14:creationId xmlns:p14="http://schemas.microsoft.com/office/powerpoint/2010/main" xmlns="" val="292804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670DBD5-770C-4383-9F54-5B86E86BD5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10434" y="0"/>
            <a:ext cx="9772718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BA692C85-2578-42EA-A2A0-558ECAD142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42"/>
          <a:stretch/>
        </p:blipFill>
        <p:spPr>
          <a:xfrm>
            <a:off x="1460787" y="10"/>
            <a:ext cx="9272013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DEEBFA3D-0B5E-0545-AE90-96B43727DB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3588" cy="6858000"/>
          </a:xfrm>
          <a:prstGeom prst="rect">
            <a:avLst/>
          </a:prstGeom>
        </p:spPr>
      </p:pic>
      <p:sp>
        <p:nvSpPr>
          <p:cNvPr id="6" name="Título 3"/>
          <p:cNvSpPr txBox="1">
            <a:spLocks/>
          </p:cNvSpPr>
          <p:nvPr/>
        </p:nvSpPr>
        <p:spPr>
          <a:xfrm>
            <a:off x="1344377" y="1484784"/>
            <a:ext cx="8169663" cy="114204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O que é ENGENHARIA?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848433" y="3645028"/>
            <a:ext cx="7665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Resposta de um aluno de Introdução à Engenharia: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“Criar tudo a partir do nada.”</a:t>
            </a:r>
          </a:p>
        </p:txBody>
      </p:sp>
    </p:spTree>
    <p:extLst>
      <p:ext uri="{BB962C8B-B14F-4D97-AF65-F5344CB8AC3E}">
        <p14:creationId xmlns:p14="http://schemas.microsoft.com/office/powerpoint/2010/main" xmlns="" val="130156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DEEBFA3D-0B5E-0545-AE90-96B43727DB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3588" cy="6858000"/>
          </a:xfrm>
          <a:prstGeom prst="rect">
            <a:avLst/>
          </a:prstGeom>
        </p:spPr>
      </p:pic>
      <p:sp>
        <p:nvSpPr>
          <p:cNvPr id="10" name="Título 3"/>
          <p:cNvSpPr>
            <a:spLocks noGrp="1"/>
          </p:cNvSpPr>
          <p:nvPr>
            <p:ph type="title"/>
          </p:nvPr>
        </p:nvSpPr>
        <p:spPr>
          <a:xfrm>
            <a:off x="1743587" y="1782904"/>
            <a:ext cx="8169663" cy="1142040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t-BR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Por que escolheu fazer ENGENHARIA?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920362" y="3429000"/>
            <a:ext cx="76656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47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Resposta da maioria dos alunos de Introdução à Engenharia:</a:t>
            </a:r>
          </a:p>
          <a:p>
            <a:pPr marL="0" marR="0" lvl="0" indent="0" algn="ctr" defTabSz="147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“Porque sou bom em matemática</a:t>
            </a:r>
          </a:p>
          <a:p>
            <a:pPr marL="0" marR="0" lvl="0" indent="0" algn="ctr" defTabSz="147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(e física, química).”</a:t>
            </a:r>
          </a:p>
        </p:txBody>
      </p:sp>
    </p:spTree>
    <p:extLst>
      <p:ext uri="{BB962C8B-B14F-4D97-AF65-F5344CB8AC3E}">
        <p14:creationId xmlns:p14="http://schemas.microsoft.com/office/powerpoint/2010/main" xmlns="" val="291152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9858EEDD-8F0A-4DB0-BE3A-70200CA18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" y="4462"/>
            <a:ext cx="12193588" cy="685353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487894" y="2275018"/>
            <a:ext cx="247707" cy="243938"/>
          </a:xfrm>
          <a:prstGeom prst="rect">
            <a:avLst/>
          </a:prstGeom>
        </p:spPr>
        <p:txBody>
          <a:bodyPr vert="horz" wrap="square" lIns="0" tIns="20472" rIns="0" bIns="0" rtlCol="0">
            <a:spAutoFit/>
          </a:bodyPr>
          <a:lstStyle/>
          <a:p>
            <a:pPr marL="20471" marR="0" lvl="0" indent="0" algn="l" defTabSz="1474777" rtl="0" eaLnBrk="1" fontAlgn="auto" latinLnBrk="0" hangingPunct="1">
              <a:lnSpc>
                <a:spcPct val="100000"/>
              </a:lnSpc>
              <a:spcBef>
                <a:spcPts val="1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51" b="0" i="0" u="none" strike="noStrike" kern="1200" cap="none" spc="-8" normalizeH="0" baseline="0" noProof="0" dirty="0">
                <a:ln>
                  <a:noFill/>
                </a:ln>
                <a:solidFill>
                  <a:srgbClr val="F9D21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03</a:t>
            </a:r>
            <a:endParaRPr kumimoji="0" sz="14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632713" y="260648"/>
            <a:ext cx="1560875" cy="6597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12193588" cy="2606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reto 12"/>
          <p:cNvCxnSpPr/>
          <p:nvPr/>
        </p:nvCxnSpPr>
        <p:spPr>
          <a:xfrm>
            <a:off x="0" y="260648"/>
            <a:ext cx="12198286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189" y="764704"/>
            <a:ext cx="5120573" cy="3472201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8842" y="3359811"/>
            <a:ext cx="5039847" cy="3343535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1488282" y="4725144"/>
            <a:ext cx="4392488" cy="180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</a:rPr>
              <a:t>MURALHAS DA CHINA</a:t>
            </a:r>
          </a:p>
          <a:p>
            <a:endParaRPr lang="pt-BR" sz="1000" b="1" dirty="0">
              <a:solidFill>
                <a:srgbClr val="C00000"/>
              </a:solidFill>
            </a:endParaRPr>
          </a:p>
          <a:p>
            <a:pPr algn="ctr"/>
            <a:r>
              <a:rPr lang="pt-BR" sz="2400" b="1" dirty="0">
                <a:solidFill>
                  <a:srgbClr val="002060"/>
                </a:solidFill>
              </a:rPr>
              <a:t>Período de Construção:</a:t>
            </a:r>
          </a:p>
          <a:p>
            <a:pPr algn="ctr"/>
            <a:r>
              <a:rPr lang="pt-BR" sz="2400" b="1" dirty="0">
                <a:solidFill>
                  <a:srgbClr val="002060"/>
                </a:solidFill>
              </a:rPr>
              <a:t>por volta de 2686 a 2181 </a:t>
            </a:r>
            <a:r>
              <a:rPr lang="pt-BR" sz="2400" b="1" dirty="0" err="1">
                <a:solidFill>
                  <a:srgbClr val="002060"/>
                </a:solidFill>
              </a:rPr>
              <a:t>a.C</a:t>
            </a:r>
            <a:endParaRPr lang="pt-BR" sz="2400" b="1" dirty="0">
              <a:solidFill>
                <a:srgbClr val="002060"/>
              </a:solidFill>
            </a:endParaRPr>
          </a:p>
          <a:p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240810" y="1412776"/>
            <a:ext cx="385479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</a:rPr>
              <a:t>PIRÂMIDES DO EGITO</a:t>
            </a:r>
          </a:p>
          <a:p>
            <a:pPr algn="ctr"/>
            <a:endParaRPr lang="pt-BR" sz="900" b="1" dirty="0">
              <a:solidFill>
                <a:srgbClr val="C00000"/>
              </a:solidFill>
            </a:endParaRPr>
          </a:p>
          <a:p>
            <a:pPr algn="ctr"/>
            <a:r>
              <a:rPr lang="pt-BR" sz="2400" b="1" dirty="0">
                <a:solidFill>
                  <a:srgbClr val="002060"/>
                </a:solidFill>
              </a:rPr>
              <a:t>Período de Construção:</a:t>
            </a:r>
          </a:p>
          <a:p>
            <a:pPr algn="ctr"/>
            <a:r>
              <a:rPr lang="pt-BR" sz="2400" b="1" dirty="0">
                <a:solidFill>
                  <a:srgbClr val="002060"/>
                </a:solidFill>
              </a:rPr>
              <a:t>por volta de 2686 a 2181 </a:t>
            </a:r>
            <a:r>
              <a:rPr lang="pt-BR" sz="2400" b="1" dirty="0" err="1">
                <a:solidFill>
                  <a:srgbClr val="002060"/>
                </a:solidFill>
              </a:rPr>
              <a:t>a.C</a:t>
            </a:r>
            <a:endParaRPr lang="pt-BR" sz="2400" b="1" dirty="0">
              <a:solidFill>
                <a:srgbClr val="002060"/>
              </a:solidFill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68724" y="75498"/>
            <a:ext cx="2502416" cy="176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644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Personalizada 1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0000"/>
      </a:hlink>
      <a:folHlink>
        <a:srgbClr val="954F72"/>
      </a:folHlink>
    </a:clrScheme>
    <a:fontScheme name="Personalizada 2">
      <a:majorFont>
        <a:latin typeface="Futura Hv BT"/>
        <a:ea typeface=""/>
        <a:cs typeface=""/>
      </a:majorFont>
      <a:minorFont>
        <a:latin typeface="Open San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323</Words>
  <Application>Microsoft Office PowerPoint</Application>
  <PresentationFormat>Personalizar</PresentationFormat>
  <Paragraphs>79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Office Theme</vt:lpstr>
      <vt:lpstr>3_Tema do Office</vt:lpstr>
      <vt:lpstr>8_Tema do Office</vt:lpstr>
      <vt:lpstr>11_Tema do Office</vt:lpstr>
      <vt:lpstr>Tema do Office</vt:lpstr>
      <vt:lpstr>Slide 1</vt:lpstr>
      <vt:lpstr>Slide 2</vt:lpstr>
      <vt:lpstr>Slide 3</vt:lpstr>
      <vt:lpstr>Slide 4</vt:lpstr>
      <vt:lpstr>ESTRUTURA ACADÊMICO-ADMINISTRATIVA DA UFRJ</vt:lpstr>
      <vt:lpstr>Slide 6</vt:lpstr>
      <vt:lpstr>Slide 7</vt:lpstr>
      <vt:lpstr> Por que escolheu fazer ENGENHARIA?</vt:lpstr>
      <vt:lpstr>Slide 9</vt:lpstr>
      <vt:lpstr>O que é ENGENHARIA?</vt:lpstr>
      <vt:lpstr>O que é ENGENHARIA?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.</dc:creator>
  <cp:lastModifiedBy>Poli-Visitante</cp:lastModifiedBy>
  <cp:revision>63</cp:revision>
  <dcterms:created xsi:type="dcterms:W3CDTF">2020-03-09T04:07:26Z</dcterms:created>
  <dcterms:modified xsi:type="dcterms:W3CDTF">2022-04-11T12:13:14Z</dcterms:modified>
</cp:coreProperties>
</file>